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9144000" cy="6858000"/>
  <p:custDataLst>
    <p:tags r:id="rId9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F32"/>
    <a:srgbClr val="9E1B32"/>
    <a:srgbClr val="00A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F21EEED-6330-A9C4-BC4C-15ECF1B8F0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8702997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08" imgH="408" progId="TCLayout.ActiveDocument.1">
                  <p:embed/>
                </p:oleObj>
              </mc:Choice>
              <mc:Fallback>
                <p:oleObj name="think-cell Slide" r:id="rId8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bg object 16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9143999" y="914400"/>
                </a:moveTo>
                <a:lnTo>
                  <a:pt x="0" y="914400"/>
                </a:lnTo>
                <a:lnTo>
                  <a:pt x="0" y="0"/>
                </a:lnTo>
                <a:lnTo>
                  <a:pt x="9143999" y="0"/>
                </a:lnTo>
                <a:lnTo>
                  <a:pt x="9143999" y="914400"/>
                </a:lnTo>
                <a:close/>
              </a:path>
            </a:pathLst>
          </a:custGeom>
          <a:solidFill>
            <a:srgbClr val="46B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025" y="119380"/>
            <a:ext cx="899795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4930" y="1223264"/>
            <a:ext cx="8294139" cy="2788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hyperlink" Target="http://studio.youtube.com/" TargetMode="Externa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kcpace1@cba.ua.edu" TargetMode="External"/><Relationship Id="rId2" Type="http://schemas.openxmlformats.org/officeDocument/2006/relationships/hyperlink" Target="mailto:support@startupwind.com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F6D3E0B-76BB-5842-6D7B-9981A3B24EB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54537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/>
          <p:cNvSpPr/>
          <p:nvPr/>
        </p:nvSpPr>
        <p:spPr>
          <a:xfrm>
            <a:off x="0" y="-8756"/>
            <a:ext cx="9144000" cy="6875511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81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9143981" y="0"/>
                </a:lnTo>
                <a:lnTo>
                  <a:pt x="9143981" y="6857986"/>
                </a:lnTo>
                <a:close/>
              </a:path>
            </a:pathLst>
          </a:custGeom>
          <a:solidFill>
            <a:srgbClr val="46B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7125" y="92412"/>
            <a:ext cx="4419581" cy="67655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96FF70-C856-8326-4EB8-3EA2A541F3ED}"/>
              </a:ext>
            </a:extLst>
          </p:cNvPr>
          <p:cNvSpPr txBox="1"/>
          <p:nvPr/>
        </p:nvSpPr>
        <p:spPr>
          <a:xfrm>
            <a:off x="3170447" y="6076599"/>
            <a:ext cx="3093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Copyright © StartupWind, 2016-2023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8B0969-EACB-CDD6-EF4A-17100C95160B}"/>
              </a:ext>
            </a:extLst>
          </p:cNvPr>
          <p:cNvSpPr/>
          <p:nvPr/>
        </p:nvSpPr>
        <p:spPr>
          <a:xfrm>
            <a:off x="127334" y="3013501"/>
            <a:ext cx="88893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HOW TO RECORD &amp; ADD YOUR VIDEO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802F3D3-BB43-2042-C3A0-5101676B68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43856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424930" y="1223264"/>
            <a:ext cx="7283450" cy="3585597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631825" indent="-619760">
              <a:lnSpc>
                <a:spcPct val="100000"/>
              </a:lnSpc>
              <a:spcBef>
                <a:spcPts val="740"/>
              </a:spcBef>
              <a:buAutoNum type="arabicPeriod"/>
              <a:tabLst>
                <a:tab pos="631825" algn="l"/>
                <a:tab pos="632460" algn="l"/>
              </a:tabLst>
            </a:pPr>
            <a:r>
              <a:rPr sz="3200" dirty="0">
                <a:latin typeface="Arial Narrow" panose="020B0606020202030204" pitchFamily="34" charset="0"/>
                <a:cs typeface="Calibri"/>
              </a:rPr>
              <a:t>Upload</a:t>
            </a:r>
            <a:r>
              <a:rPr sz="3200" spc="-50" dirty="0">
                <a:latin typeface="Arial Narrow" panose="020B0606020202030204" pitchFamily="34" charset="0"/>
                <a:cs typeface="Calibri"/>
              </a:rPr>
              <a:t> </a:t>
            </a:r>
            <a:r>
              <a:rPr sz="3200" dirty="0">
                <a:latin typeface="Arial Narrow" panose="020B0606020202030204" pitchFamily="34" charset="0"/>
                <a:cs typeface="Calibri"/>
              </a:rPr>
              <a:t>your</a:t>
            </a:r>
            <a:r>
              <a:rPr sz="3200" spc="-35" dirty="0">
                <a:latin typeface="Arial Narrow" panose="020B0606020202030204" pitchFamily="34" charset="0"/>
                <a:cs typeface="Calibri"/>
              </a:rPr>
              <a:t> </a:t>
            </a:r>
            <a:r>
              <a:rPr sz="3200" dirty="0">
                <a:latin typeface="Arial Narrow" panose="020B0606020202030204" pitchFamily="34" charset="0"/>
                <a:cs typeface="Calibri"/>
              </a:rPr>
              <a:t>Video</a:t>
            </a:r>
            <a:r>
              <a:rPr sz="3200" spc="-40" dirty="0">
                <a:latin typeface="Arial Narrow" panose="020B0606020202030204" pitchFamily="34" charset="0"/>
                <a:cs typeface="Calibri"/>
              </a:rPr>
              <a:t> </a:t>
            </a:r>
            <a:r>
              <a:rPr sz="3200" dirty="0">
                <a:latin typeface="Arial Narrow" panose="020B0606020202030204" pitchFamily="34" charset="0"/>
                <a:cs typeface="Calibri"/>
              </a:rPr>
              <a:t>to</a:t>
            </a:r>
            <a:r>
              <a:rPr sz="3200" spc="-35" dirty="0">
                <a:latin typeface="Arial Narrow" panose="020B0606020202030204" pitchFamily="34" charset="0"/>
                <a:cs typeface="Calibri"/>
              </a:rPr>
              <a:t> </a:t>
            </a:r>
            <a:r>
              <a:rPr sz="3200" spc="-10" dirty="0">
                <a:latin typeface="Arial Narrow" panose="020B0606020202030204" pitchFamily="34" charset="0"/>
                <a:cs typeface="Calibri"/>
              </a:rPr>
              <a:t>YouTube</a:t>
            </a:r>
            <a:endParaRPr lang="en-US" sz="3200" spc="-10" dirty="0">
              <a:latin typeface="Arial Narrow" panose="020B0606020202030204" pitchFamily="34" charset="0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740"/>
              </a:spcBef>
              <a:tabLst>
                <a:tab pos="631825" algn="l"/>
                <a:tab pos="632460" algn="l"/>
              </a:tabLst>
            </a:pPr>
            <a:endParaRPr sz="1200" dirty="0">
              <a:latin typeface="Arial Narrow" panose="020B0606020202030204" pitchFamily="34" charset="0"/>
              <a:cs typeface="Calibri"/>
            </a:endParaRPr>
          </a:p>
          <a:p>
            <a:pPr marL="631825" indent="-619760">
              <a:lnSpc>
                <a:spcPct val="100000"/>
              </a:lnSpc>
              <a:spcBef>
                <a:spcPts val="640"/>
              </a:spcBef>
              <a:buFont typeface="+mj-lt"/>
              <a:buAutoNum type="arabicPeriod" startAt="2"/>
              <a:tabLst>
                <a:tab pos="631825" algn="l"/>
                <a:tab pos="632460" algn="l"/>
              </a:tabLst>
            </a:pPr>
            <a:r>
              <a:rPr sz="3200" dirty="0">
                <a:latin typeface="Arial Narrow" panose="020B0606020202030204" pitchFamily="34" charset="0"/>
                <a:cs typeface="Calibri"/>
              </a:rPr>
              <a:t>Get</a:t>
            </a:r>
            <a:r>
              <a:rPr sz="3200" spc="-65" dirty="0">
                <a:latin typeface="Arial Narrow" panose="020B0606020202030204" pitchFamily="34" charset="0"/>
                <a:cs typeface="Calibri"/>
              </a:rPr>
              <a:t> </a:t>
            </a:r>
            <a:r>
              <a:rPr sz="3200" dirty="0">
                <a:latin typeface="Arial Narrow" panose="020B0606020202030204" pitchFamily="34" charset="0"/>
                <a:cs typeface="Calibri"/>
              </a:rPr>
              <a:t>the</a:t>
            </a:r>
            <a:r>
              <a:rPr sz="3200" spc="-60" dirty="0">
                <a:latin typeface="Arial Narrow" panose="020B0606020202030204" pitchFamily="34" charset="0"/>
                <a:cs typeface="Calibri"/>
              </a:rPr>
              <a:t> </a:t>
            </a:r>
            <a:r>
              <a:rPr sz="3200" spc="-50" dirty="0">
                <a:latin typeface="Arial Narrow" panose="020B0606020202030204" pitchFamily="34" charset="0"/>
                <a:cs typeface="Calibri"/>
              </a:rPr>
              <a:t>YouTube</a:t>
            </a:r>
            <a:r>
              <a:rPr sz="3200" spc="-55" dirty="0">
                <a:latin typeface="Arial Narrow" panose="020B0606020202030204" pitchFamily="34" charset="0"/>
                <a:cs typeface="Calibri"/>
              </a:rPr>
              <a:t> </a:t>
            </a:r>
            <a:r>
              <a:rPr sz="3200" spc="-25" dirty="0">
                <a:latin typeface="Arial Narrow" panose="020B0606020202030204" pitchFamily="34" charset="0"/>
                <a:cs typeface="Calibri"/>
              </a:rPr>
              <a:t>URL</a:t>
            </a:r>
            <a:endParaRPr lang="en-US" sz="3200" spc="-25" dirty="0">
              <a:latin typeface="Arial Narrow" panose="020B0606020202030204" pitchFamily="34" charset="0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640"/>
              </a:spcBef>
              <a:tabLst>
                <a:tab pos="631825" algn="l"/>
                <a:tab pos="632460" algn="l"/>
              </a:tabLst>
            </a:pPr>
            <a:endParaRPr sz="1200" dirty="0">
              <a:latin typeface="Arial Narrow" panose="020B0606020202030204" pitchFamily="34" charset="0"/>
              <a:cs typeface="Calibri"/>
            </a:endParaRPr>
          </a:p>
          <a:p>
            <a:pPr marL="631825" indent="-619760">
              <a:lnSpc>
                <a:spcPct val="100000"/>
              </a:lnSpc>
              <a:spcBef>
                <a:spcPts val="640"/>
              </a:spcBef>
              <a:buFont typeface="+mj-lt"/>
              <a:buAutoNum type="arabicPeriod" startAt="3"/>
              <a:tabLst>
                <a:tab pos="631825" algn="l"/>
                <a:tab pos="632460" algn="l"/>
              </a:tabLst>
            </a:pPr>
            <a:r>
              <a:rPr sz="3200" dirty="0">
                <a:latin typeface="Arial Narrow" panose="020B0606020202030204" pitchFamily="34" charset="0"/>
                <a:cs typeface="Calibri"/>
              </a:rPr>
              <a:t>Go</a:t>
            </a:r>
            <a:r>
              <a:rPr sz="3200" spc="-65" dirty="0">
                <a:latin typeface="Arial Narrow" panose="020B0606020202030204" pitchFamily="34" charset="0"/>
                <a:cs typeface="Calibri"/>
              </a:rPr>
              <a:t> </a:t>
            </a:r>
            <a:r>
              <a:rPr sz="3200" dirty="0">
                <a:latin typeface="Arial Narrow" panose="020B0606020202030204" pitchFamily="34" charset="0"/>
                <a:cs typeface="Calibri"/>
              </a:rPr>
              <a:t>to</a:t>
            </a:r>
            <a:r>
              <a:rPr sz="3200" spc="-45" dirty="0">
                <a:latin typeface="Arial Narrow" panose="020B0606020202030204" pitchFamily="34" charset="0"/>
                <a:cs typeface="Calibri"/>
              </a:rPr>
              <a:t> </a:t>
            </a:r>
            <a:r>
              <a:rPr sz="3200" dirty="0">
                <a:latin typeface="Arial Narrow" panose="020B0606020202030204" pitchFamily="34" charset="0"/>
                <a:cs typeface="Calibri"/>
              </a:rPr>
              <a:t>your</a:t>
            </a:r>
            <a:r>
              <a:rPr sz="3200" spc="-45" dirty="0">
                <a:latin typeface="Arial Narrow" panose="020B0606020202030204" pitchFamily="34" charset="0"/>
                <a:cs typeface="Calibri"/>
              </a:rPr>
              <a:t> </a:t>
            </a:r>
            <a:r>
              <a:rPr sz="3200" dirty="0">
                <a:latin typeface="Arial Narrow" panose="020B0606020202030204" pitchFamily="34" charset="0"/>
                <a:cs typeface="Calibri"/>
              </a:rPr>
              <a:t>Business</a:t>
            </a:r>
            <a:r>
              <a:rPr sz="3200" spc="-50" dirty="0">
                <a:latin typeface="Arial Narrow" panose="020B0606020202030204" pitchFamily="34" charset="0"/>
                <a:cs typeface="Calibri"/>
              </a:rPr>
              <a:t> </a:t>
            </a:r>
            <a:r>
              <a:rPr sz="3200" spc="-20" dirty="0">
                <a:latin typeface="Arial Narrow" panose="020B0606020202030204" pitchFamily="34" charset="0"/>
                <a:cs typeface="Calibri"/>
              </a:rPr>
              <a:t>Plan</a:t>
            </a:r>
            <a:endParaRPr lang="en-US" sz="3200" spc="-20" dirty="0">
              <a:latin typeface="Arial Narrow" panose="020B0606020202030204" pitchFamily="34" charset="0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640"/>
              </a:spcBef>
              <a:tabLst>
                <a:tab pos="631825" algn="l"/>
                <a:tab pos="632460" algn="l"/>
              </a:tabLst>
            </a:pPr>
            <a:endParaRPr sz="1200" dirty="0">
              <a:latin typeface="Arial Narrow" panose="020B0606020202030204" pitchFamily="34" charset="0"/>
              <a:cs typeface="Calibri"/>
            </a:endParaRPr>
          </a:p>
          <a:p>
            <a:pPr marL="631825" marR="5080" indent="-619760">
              <a:lnSpc>
                <a:spcPct val="100000"/>
              </a:lnSpc>
              <a:spcBef>
                <a:spcPts val="640"/>
              </a:spcBef>
              <a:buFont typeface="+mj-lt"/>
              <a:buAutoNum type="arabicPeriod" startAt="4"/>
              <a:tabLst>
                <a:tab pos="631825" algn="l"/>
                <a:tab pos="632460" algn="l"/>
              </a:tabLst>
            </a:pPr>
            <a:r>
              <a:rPr sz="3200" dirty="0">
                <a:latin typeface="Arial Narrow" panose="020B0606020202030204" pitchFamily="34" charset="0"/>
                <a:cs typeface="Calibri"/>
              </a:rPr>
              <a:t>Enter</a:t>
            </a:r>
            <a:r>
              <a:rPr sz="3200" spc="-45" dirty="0">
                <a:latin typeface="Arial Narrow" panose="020B0606020202030204" pitchFamily="34" charset="0"/>
                <a:cs typeface="Calibri"/>
              </a:rPr>
              <a:t> </a:t>
            </a:r>
            <a:r>
              <a:rPr sz="3200" dirty="0">
                <a:latin typeface="Arial Narrow" panose="020B0606020202030204" pitchFamily="34" charset="0"/>
                <a:cs typeface="Calibri"/>
              </a:rPr>
              <a:t>the</a:t>
            </a:r>
            <a:r>
              <a:rPr sz="3200" spc="-40" dirty="0">
                <a:latin typeface="Arial Narrow" panose="020B0606020202030204" pitchFamily="34" charset="0"/>
                <a:cs typeface="Calibri"/>
              </a:rPr>
              <a:t> </a:t>
            </a:r>
            <a:r>
              <a:rPr sz="3200" spc="-50" dirty="0">
                <a:latin typeface="Arial Narrow" panose="020B0606020202030204" pitchFamily="34" charset="0"/>
                <a:cs typeface="Calibri"/>
              </a:rPr>
              <a:t>YouTube</a:t>
            </a:r>
            <a:r>
              <a:rPr sz="3200" spc="-40" dirty="0">
                <a:latin typeface="Arial Narrow" panose="020B0606020202030204" pitchFamily="34" charset="0"/>
                <a:cs typeface="Calibri"/>
              </a:rPr>
              <a:t> </a:t>
            </a:r>
            <a:r>
              <a:rPr sz="3200" dirty="0">
                <a:latin typeface="Arial Narrow" panose="020B0606020202030204" pitchFamily="34" charset="0"/>
                <a:cs typeface="Calibri"/>
              </a:rPr>
              <a:t>URL</a:t>
            </a:r>
            <a:r>
              <a:rPr sz="3200" spc="-45" dirty="0">
                <a:latin typeface="Arial Narrow" panose="020B0606020202030204" pitchFamily="34" charset="0"/>
                <a:cs typeface="Calibri"/>
              </a:rPr>
              <a:t> </a:t>
            </a:r>
            <a:r>
              <a:rPr sz="3200" dirty="0">
                <a:latin typeface="Arial Narrow" panose="020B0606020202030204" pitchFamily="34" charset="0"/>
                <a:cs typeface="Calibri"/>
              </a:rPr>
              <a:t>under</a:t>
            </a:r>
            <a:r>
              <a:rPr sz="3200" spc="-40" dirty="0">
                <a:latin typeface="Arial Narrow" panose="020B0606020202030204" pitchFamily="34" charset="0"/>
                <a:cs typeface="Calibri"/>
              </a:rPr>
              <a:t> </a:t>
            </a:r>
            <a:r>
              <a:rPr sz="3200" dirty="0">
                <a:latin typeface="Arial Narrow" panose="020B0606020202030204" pitchFamily="34" charset="0"/>
                <a:cs typeface="Calibri"/>
              </a:rPr>
              <a:t>“</a:t>
            </a:r>
            <a:r>
              <a:rPr sz="3200" b="1" dirty="0">
                <a:latin typeface="Arial Narrow" panose="020B0606020202030204" pitchFamily="34" charset="0"/>
                <a:cs typeface="Calibri"/>
              </a:rPr>
              <a:t>Add</a:t>
            </a:r>
            <a:r>
              <a:rPr sz="3200" b="1" spc="-40" dirty="0">
                <a:latin typeface="Arial Narrow" panose="020B0606020202030204" pitchFamily="34" charset="0"/>
                <a:cs typeface="Calibri"/>
              </a:rPr>
              <a:t> </a:t>
            </a:r>
            <a:r>
              <a:rPr sz="3200" b="1" spc="-20" dirty="0">
                <a:latin typeface="Arial Narrow" panose="020B0606020202030204" pitchFamily="34" charset="0"/>
                <a:cs typeface="Calibri"/>
              </a:rPr>
              <a:t>your </a:t>
            </a:r>
            <a:r>
              <a:rPr sz="3200" b="1" dirty="0">
                <a:latin typeface="Arial Narrow" panose="020B0606020202030204" pitchFamily="34" charset="0"/>
                <a:cs typeface="Calibri"/>
              </a:rPr>
              <a:t>pitch</a:t>
            </a:r>
            <a:r>
              <a:rPr sz="3200" b="1" spc="-60" dirty="0">
                <a:latin typeface="Arial Narrow" panose="020B0606020202030204" pitchFamily="34" charset="0"/>
                <a:cs typeface="Calibri"/>
              </a:rPr>
              <a:t> </a:t>
            </a:r>
            <a:r>
              <a:rPr sz="3200" b="1" dirty="0">
                <a:latin typeface="Arial Narrow" panose="020B0606020202030204" pitchFamily="34" charset="0"/>
                <a:cs typeface="Calibri"/>
              </a:rPr>
              <a:t>video</a:t>
            </a:r>
            <a:r>
              <a:rPr sz="3200" b="1" spc="-50" dirty="0">
                <a:latin typeface="Arial Narrow" panose="020B0606020202030204" pitchFamily="34" charset="0"/>
                <a:cs typeface="Calibri"/>
              </a:rPr>
              <a:t> </a:t>
            </a:r>
            <a:r>
              <a:rPr sz="3200" b="1" dirty="0">
                <a:latin typeface="Arial Narrow" panose="020B0606020202030204" pitchFamily="34" charset="0"/>
                <a:cs typeface="Calibri"/>
              </a:rPr>
              <a:t>from</a:t>
            </a:r>
            <a:r>
              <a:rPr sz="3200" b="1" spc="-45" dirty="0">
                <a:latin typeface="Arial Narrow" panose="020B0606020202030204" pitchFamily="34" charset="0"/>
                <a:cs typeface="Calibri"/>
              </a:rPr>
              <a:t> </a:t>
            </a:r>
            <a:r>
              <a:rPr sz="3200" b="1" spc="-10" dirty="0">
                <a:latin typeface="Arial Narrow" panose="020B0606020202030204" pitchFamily="34" charset="0"/>
                <a:cs typeface="Calibri"/>
              </a:rPr>
              <a:t>YouTube</a:t>
            </a:r>
            <a:r>
              <a:rPr sz="3200" spc="-10" dirty="0">
                <a:latin typeface="Arial Narrow" panose="020B0606020202030204" pitchFamily="34" charset="0"/>
                <a:cs typeface="Calibri"/>
              </a:rPr>
              <a:t>”</a:t>
            </a:r>
            <a:endParaRPr sz="3200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9143999" y="914400"/>
                </a:moveTo>
                <a:lnTo>
                  <a:pt x="0" y="914400"/>
                </a:lnTo>
                <a:lnTo>
                  <a:pt x="0" y="0"/>
                </a:lnTo>
                <a:lnTo>
                  <a:pt x="9143999" y="0"/>
                </a:lnTo>
                <a:lnTo>
                  <a:pt x="9143999" y="914400"/>
                </a:lnTo>
                <a:close/>
              </a:path>
            </a:pathLst>
          </a:custGeom>
          <a:solidFill>
            <a:srgbClr val="46B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903" y="143011"/>
            <a:ext cx="8992837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dirty="0">
                <a:latin typeface="Arial Narrow" panose="020B0606020202030204" pitchFamily="34" charset="0"/>
              </a:rPr>
              <a:t>4</a:t>
            </a:r>
            <a:r>
              <a:rPr sz="3800" b="1" spc="-60" dirty="0">
                <a:latin typeface="Arial Narrow" panose="020B0606020202030204" pitchFamily="34" charset="0"/>
              </a:rPr>
              <a:t> </a:t>
            </a:r>
            <a:r>
              <a:rPr sz="3800" b="1" dirty="0">
                <a:latin typeface="Arial Narrow" panose="020B0606020202030204" pitchFamily="34" charset="0"/>
              </a:rPr>
              <a:t>Steps</a:t>
            </a:r>
            <a:r>
              <a:rPr sz="3800" b="1" spc="-45" dirty="0">
                <a:latin typeface="Arial Narrow" panose="020B0606020202030204" pitchFamily="34" charset="0"/>
              </a:rPr>
              <a:t> </a:t>
            </a:r>
            <a:r>
              <a:rPr sz="3800" b="1" dirty="0">
                <a:latin typeface="Arial Narrow" panose="020B0606020202030204" pitchFamily="34" charset="0"/>
              </a:rPr>
              <a:t>to</a:t>
            </a:r>
            <a:r>
              <a:rPr sz="3800" b="1" spc="-45" dirty="0">
                <a:latin typeface="Arial Narrow" panose="020B0606020202030204" pitchFamily="34" charset="0"/>
              </a:rPr>
              <a:t> </a:t>
            </a:r>
            <a:r>
              <a:rPr sz="3800" b="1" dirty="0">
                <a:latin typeface="Arial Narrow" panose="020B0606020202030204" pitchFamily="34" charset="0"/>
              </a:rPr>
              <a:t>Upload</a:t>
            </a:r>
            <a:r>
              <a:rPr sz="3800" b="1" spc="-40" dirty="0">
                <a:latin typeface="Arial Narrow" panose="020B0606020202030204" pitchFamily="34" charset="0"/>
              </a:rPr>
              <a:t> </a:t>
            </a:r>
            <a:r>
              <a:rPr sz="3800" b="1" dirty="0">
                <a:latin typeface="Arial Narrow" panose="020B0606020202030204" pitchFamily="34" charset="0"/>
              </a:rPr>
              <a:t>Video:</a:t>
            </a:r>
            <a:r>
              <a:rPr sz="3800" b="1" spc="-45" dirty="0">
                <a:latin typeface="Arial Narrow" panose="020B0606020202030204" pitchFamily="34" charset="0"/>
              </a:rPr>
              <a:t> </a:t>
            </a:r>
            <a:r>
              <a:rPr sz="3800" b="1" dirty="0">
                <a:latin typeface="Arial Narrow" panose="020B0606020202030204" pitchFamily="34" charset="0"/>
              </a:rPr>
              <a:t>Using</a:t>
            </a:r>
            <a:r>
              <a:rPr sz="3800" b="1" spc="25" dirty="0">
                <a:latin typeface="Arial Narrow" panose="020B0606020202030204" pitchFamily="34" charset="0"/>
              </a:rPr>
              <a:t> </a:t>
            </a:r>
            <a:r>
              <a:rPr sz="3800" b="1" u="heavy" spc="-60" dirty="0"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</a:rPr>
              <a:t>YouTube</a:t>
            </a:r>
            <a:r>
              <a:rPr sz="3800" b="1" spc="-30" dirty="0">
                <a:latin typeface="Arial Narrow" panose="020B0606020202030204" pitchFamily="34" charset="0"/>
              </a:rPr>
              <a:t> </a:t>
            </a:r>
            <a:r>
              <a:rPr sz="3800" b="1" spc="-25" dirty="0">
                <a:latin typeface="Arial Narrow" panose="020B0606020202030204" pitchFamily="34" charset="0"/>
              </a:rPr>
              <a:t>URL</a:t>
            </a:r>
            <a:endParaRPr sz="38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EFD4D81-D154-F04A-5647-FE87837F828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89458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304800" y="1010142"/>
            <a:ext cx="8763000" cy="523861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71450">
              <a:spcBef>
                <a:spcPts val="350"/>
              </a:spcBef>
              <a:tabLst>
                <a:tab pos="458470" algn="l"/>
              </a:tabLst>
            </a:pPr>
            <a:r>
              <a:rPr sz="2950" dirty="0">
                <a:latin typeface="Arial Narrow" panose="020B0606020202030204" pitchFamily="34" charset="0"/>
                <a:cs typeface="Calibri"/>
              </a:rPr>
              <a:t>Instruction</a:t>
            </a:r>
            <a:r>
              <a:rPr sz="2950" spc="-6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950" dirty="0">
                <a:latin typeface="Arial Narrow" panose="020B0606020202030204" pitchFamily="34" charset="0"/>
                <a:cs typeface="Calibri"/>
              </a:rPr>
              <a:t>from</a:t>
            </a:r>
            <a:r>
              <a:rPr sz="2950" spc="-5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950" spc="-45" dirty="0">
                <a:latin typeface="Arial Narrow" panose="020B0606020202030204" pitchFamily="34" charset="0"/>
                <a:cs typeface="Calibri"/>
              </a:rPr>
              <a:t>YouTube</a:t>
            </a:r>
            <a:r>
              <a:rPr sz="2950" spc="-6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950" dirty="0">
                <a:latin typeface="Arial Narrow" panose="020B0606020202030204" pitchFamily="34" charset="0"/>
                <a:cs typeface="Calibri"/>
              </a:rPr>
              <a:t>about</a:t>
            </a:r>
            <a:r>
              <a:rPr sz="2950" spc="-5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950" dirty="0">
                <a:latin typeface="Arial Narrow" panose="020B0606020202030204" pitchFamily="34" charset="0"/>
                <a:cs typeface="Calibri"/>
              </a:rPr>
              <a:t>how</a:t>
            </a:r>
            <a:r>
              <a:rPr sz="2950" spc="-6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950" dirty="0">
                <a:latin typeface="Arial Narrow" panose="020B0606020202030204" pitchFamily="34" charset="0"/>
                <a:cs typeface="Calibri"/>
              </a:rPr>
              <a:t>to</a:t>
            </a:r>
            <a:r>
              <a:rPr sz="2950" spc="-5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950" spc="-10" dirty="0">
                <a:latin typeface="Arial Narrow" panose="020B0606020202030204" pitchFamily="34" charset="0"/>
                <a:cs typeface="Calibri"/>
              </a:rPr>
              <a:t>Upload:</a:t>
            </a:r>
            <a:endParaRPr lang="en-US" sz="2950" dirty="0">
              <a:latin typeface="Arial Narrow" panose="020B0606020202030204" pitchFamily="34" charset="0"/>
              <a:cs typeface="Calibri"/>
            </a:endParaRPr>
          </a:p>
          <a:p>
            <a:pPr marL="171450">
              <a:lnSpc>
                <a:spcPct val="100000"/>
              </a:lnSpc>
              <a:spcBef>
                <a:spcPts val="350"/>
              </a:spcBef>
              <a:tabLst>
                <a:tab pos="458470" algn="l"/>
              </a:tabLst>
            </a:pPr>
            <a:r>
              <a:rPr lang="en-US" sz="2950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 panose="020B0606020202030204" pitchFamily="34" charset="0"/>
                <a:cs typeface="Calibri"/>
              </a:rPr>
              <a:t>		</a:t>
            </a:r>
            <a:r>
              <a:rPr sz="2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 panose="020B0606020202030204" pitchFamily="34" charset="0"/>
                <a:cs typeface="Calibri"/>
              </a:rPr>
              <a:t>https://youtu.be/6C4dEpT0rYg</a:t>
            </a:r>
            <a:endParaRPr sz="2600" dirty="0">
              <a:latin typeface="Arial Narrow" panose="020B0606020202030204" pitchFamily="34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 dirty="0">
              <a:latin typeface="Arial Narrow" panose="020B0606020202030204" pitchFamily="34" charset="0"/>
              <a:cs typeface="Calibri"/>
            </a:endParaRPr>
          </a:p>
          <a:p>
            <a:pPr marL="629920" indent="-617220">
              <a:lnSpc>
                <a:spcPct val="100000"/>
              </a:lnSpc>
              <a:buAutoNum type="arabicPeriod"/>
              <a:tabLst>
                <a:tab pos="629285" algn="l"/>
                <a:tab pos="629920" algn="l"/>
              </a:tabLst>
            </a:pPr>
            <a:r>
              <a:rPr sz="2950" b="1" dirty="0">
                <a:latin typeface="Arial Narrow" panose="020B0606020202030204" pitchFamily="34" charset="0"/>
                <a:cs typeface="Calibri"/>
              </a:rPr>
              <a:t>Upload</a:t>
            </a:r>
            <a:r>
              <a:rPr sz="2950" b="1" spc="-4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950" b="1" dirty="0">
                <a:latin typeface="Arial Narrow" panose="020B0606020202030204" pitchFamily="34" charset="0"/>
                <a:cs typeface="Calibri"/>
              </a:rPr>
              <a:t>your</a:t>
            </a:r>
            <a:r>
              <a:rPr sz="2950" b="1" spc="-3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950" b="1" dirty="0">
                <a:latin typeface="Arial Narrow" panose="020B0606020202030204" pitchFamily="34" charset="0"/>
                <a:cs typeface="Calibri"/>
              </a:rPr>
              <a:t>video</a:t>
            </a:r>
            <a:r>
              <a:rPr sz="2950" b="1" spc="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950" dirty="0">
                <a:latin typeface="Arial Narrow" panose="020B0606020202030204" pitchFamily="34" charset="0"/>
                <a:cs typeface="Calibri"/>
              </a:rPr>
              <a:t>to</a:t>
            </a:r>
            <a:r>
              <a:rPr sz="2950" spc="-3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950" spc="-10" dirty="0">
                <a:latin typeface="Arial Narrow" panose="020B0606020202030204" pitchFamily="34" charset="0"/>
                <a:cs typeface="Calibri"/>
              </a:rPr>
              <a:t>YouTube:</a:t>
            </a:r>
            <a:endParaRPr lang="en-US" sz="2950" spc="-10" dirty="0">
              <a:latin typeface="Arial Narrow" panose="020B0606020202030204" pitchFamily="34" charset="0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29285" algn="l"/>
                <a:tab pos="629920" algn="l"/>
              </a:tabLst>
            </a:pPr>
            <a:endParaRPr lang="en-US" sz="2950" spc="-10" dirty="0">
              <a:latin typeface="Arial Narrow" panose="020B0606020202030204" pitchFamily="34" charset="0"/>
              <a:cs typeface="Calibri"/>
            </a:endParaRPr>
          </a:p>
          <a:p>
            <a:pPr marL="469900" lvl="8" indent="-457200">
              <a:buFont typeface="Wingdings" panose="05000000000000000000" pitchFamily="2" charset="2"/>
              <a:buChar char="§"/>
              <a:tabLst>
                <a:tab pos="629285" algn="l"/>
                <a:tab pos="629920" algn="l"/>
              </a:tabLst>
            </a:pPr>
            <a:r>
              <a:rPr lang="en-US" sz="2600" dirty="0">
                <a:latin typeface="Arial Narrow" panose="020B0606020202030204" pitchFamily="34" charset="0"/>
                <a:cs typeface="Calibri"/>
              </a:rPr>
              <a:t>	</a:t>
            </a:r>
            <a:r>
              <a:rPr sz="2600" dirty="0">
                <a:latin typeface="Arial Narrow" panose="020B0606020202030204" pitchFamily="34" charset="0"/>
                <a:cs typeface="Calibri"/>
              </a:rPr>
              <a:t>Sign</a:t>
            </a:r>
            <a:r>
              <a:rPr lang="en-US" sz="2600" spc="-45" dirty="0">
                <a:latin typeface="Arial Narrow" panose="020B0606020202030204" pitchFamily="34" charset="0"/>
                <a:cs typeface="Calibri"/>
              </a:rPr>
              <a:t>-</a:t>
            </a:r>
            <a:r>
              <a:rPr sz="2600" dirty="0">
                <a:latin typeface="Arial Narrow" panose="020B0606020202030204" pitchFamily="34" charset="0"/>
                <a:cs typeface="Calibri"/>
              </a:rPr>
              <a:t>in</a:t>
            </a:r>
            <a:r>
              <a:rPr sz="2600" spc="-4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600" dirty="0">
                <a:latin typeface="Arial Narrow" panose="020B0606020202030204" pitchFamily="34" charset="0"/>
                <a:cs typeface="Calibri"/>
              </a:rPr>
              <a:t>to</a:t>
            </a:r>
            <a:r>
              <a:rPr sz="2600" spc="-4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600" spc="-65" dirty="0">
                <a:latin typeface="Arial Narrow" panose="020B0606020202030204" pitchFamily="34" charset="0"/>
                <a:cs typeface="Calibri"/>
              </a:rPr>
              <a:t>YouTube</a:t>
            </a:r>
            <a:r>
              <a:rPr sz="2600" spc="-4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600" spc="-10" dirty="0">
                <a:latin typeface="Arial Narrow" panose="020B0606020202030204" pitchFamily="34" charset="0"/>
                <a:cs typeface="Calibri"/>
              </a:rPr>
              <a:t>Studio</a:t>
            </a:r>
            <a:r>
              <a:rPr lang="en-US" sz="260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 panose="020B0606020202030204" pitchFamily="34" charset="0"/>
                <a:cs typeface="Calibri"/>
                <a:hlinkClick r:id="rId5"/>
              </a:rPr>
              <a:t>http://studio.youtube.com/</a:t>
            </a:r>
            <a:endParaRPr lang="en-US" sz="2600" u="heavy" spc="-10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Arial Narrow" panose="020B0606020202030204" pitchFamily="34" charset="0"/>
              <a:cs typeface="Calibri"/>
            </a:endParaRPr>
          </a:p>
          <a:p>
            <a:pPr marL="469900" lvl="8" indent="-457200">
              <a:buFont typeface="Wingdings" panose="05000000000000000000" pitchFamily="2" charset="2"/>
              <a:buChar char="§"/>
              <a:tabLst>
                <a:tab pos="629285" algn="l"/>
                <a:tab pos="629920" algn="l"/>
              </a:tabLst>
            </a:pPr>
            <a:r>
              <a:rPr lang="en-US" sz="2600" dirty="0">
                <a:latin typeface="Arial Narrow" panose="020B0606020202030204" pitchFamily="34" charset="0"/>
                <a:cs typeface="Calibri"/>
              </a:rPr>
              <a:t>	</a:t>
            </a:r>
            <a:r>
              <a:rPr sz="2600" dirty="0">
                <a:latin typeface="Arial Narrow" panose="020B0606020202030204" pitchFamily="34" charset="0"/>
                <a:cs typeface="Calibri"/>
              </a:rPr>
              <a:t>In</a:t>
            </a:r>
            <a:r>
              <a:rPr sz="2600" spc="-6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600" dirty="0">
                <a:latin typeface="Arial Narrow" panose="020B0606020202030204" pitchFamily="34" charset="0"/>
                <a:cs typeface="Calibri"/>
              </a:rPr>
              <a:t>the</a:t>
            </a:r>
            <a:r>
              <a:rPr sz="2600" spc="-6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600" dirty="0">
                <a:latin typeface="Arial Narrow" panose="020B0606020202030204" pitchFamily="34" charset="0"/>
                <a:cs typeface="Calibri"/>
              </a:rPr>
              <a:t>top</a:t>
            </a:r>
            <a:r>
              <a:rPr sz="2600" spc="-6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600" spc="-40" dirty="0">
                <a:latin typeface="Arial Narrow" panose="020B0606020202030204" pitchFamily="34" charset="0"/>
                <a:cs typeface="Calibri"/>
              </a:rPr>
              <a:t>right-</a:t>
            </a:r>
            <a:r>
              <a:rPr sz="2600" dirty="0">
                <a:latin typeface="Arial Narrow" panose="020B0606020202030204" pitchFamily="34" charset="0"/>
                <a:cs typeface="Calibri"/>
              </a:rPr>
              <a:t>hand</a:t>
            </a:r>
            <a:r>
              <a:rPr sz="2600" spc="-6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600" spc="-35" dirty="0">
                <a:latin typeface="Arial Narrow" panose="020B0606020202030204" pitchFamily="34" charset="0"/>
                <a:cs typeface="Calibri"/>
              </a:rPr>
              <a:t>corner,</a:t>
            </a:r>
            <a:r>
              <a:rPr sz="2600" spc="-6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600" dirty="0">
                <a:latin typeface="Arial Narrow" panose="020B0606020202030204" pitchFamily="34" charset="0"/>
                <a:cs typeface="Calibri"/>
              </a:rPr>
              <a:t>click</a:t>
            </a:r>
            <a:r>
              <a:rPr sz="2600" spc="-6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600" spc="-10" dirty="0">
                <a:latin typeface="Arial Narrow" panose="020B0606020202030204" pitchFamily="34" charset="0"/>
                <a:cs typeface="Calibri"/>
              </a:rPr>
              <a:t>CREATE</a:t>
            </a:r>
            <a:r>
              <a:rPr lang="en-US" sz="2600" spc="-1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600" dirty="0">
                <a:latin typeface="Arial Narrow" panose="020B0606020202030204" pitchFamily="34" charset="0"/>
                <a:cs typeface="Calibri"/>
              </a:rPr>
              <a:t>and</a:t>
            </a:r>
            <a:r>
              <a:rPr sz="2600" spc="-4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600" spc="-20" dirty="0">
                <a:latin typeface="Arial Narrow" panose="020B0606020202030204" pitchFamily="34" charset="0"/>
                <a:cs typeface="Calibri"/>
              </a:rPr>
              <a:t>then</a:t>
            </a:r>
            <a:r>
              <a:rPr lang="en-US" sz="2600" spc="-2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600" b="1" dirty="0">
                <a:latin typeface="Arial Narrow" panose="020B0606020202030204" pitchFamily="34" charset="0"/>
                <a:cs typeface="Calibri"/>
              </a:rPr>
              <a:t>Upload</a:t>
            </a:r>
            <a:r>
              <a:rPr sz="2600" b="1" spc="-10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600" spc="-10" dirty="0">
                <a:latin typeface="Arial Narrow" panose="020B0606020202030204" pitchFamily="34" charset="0"/>
                <a:cs typeface="Calibri"/>
              </a:rPr>
              <a:t>video</a:t>
            </a:r>
            <a:endParaRPr lang="en-US" sz="2600" spc="-10" dirty="0">
              <a:latin typeface="Arial Narrow" panose="020B0606020202030204" pitchFamily="34" charset="0"/>
              <a:cs typeface="Calibri"/>
            </a:endParaRPr>
          </a:p>
          <a:p>
            <a:pPr marL="469900" lvl="8" indent="-457200">
              <a:buFont typeface="Wingdings" panose="05000000000000000000" pitchFamily="2" charset="2"/>
              <a:buChar char="§"/>
              <a:tabLst>
                <a:tab pos="629285" algn="l"/>
                <a:tab pos="629920" algn="l"/>
              </a:tabLst>
            </a:pPr>
            <a:r>
              <a:rPr lang="en-US" sz="2600" dirty="0">
                <a:latin typeface="Arial Narrow" panose="020B0606020202030204" pitchFamily="34" charset="0"/>
                <a:cs typeface="Calibri"/>
              </a:rPr>
              <a:t>	</a:t>
            </a:r>
            <a:r>
              <a:rPr sz="2600" dirty="0">
                <a:latin typeface="Arial Narrow" panose="020B0606020202030204" pitchFamily="34" charset="0"/>
                <a:cs typeface="Calibri"/>
              </a:rPr>
              <a:t>Select</a:t>
            </a:r>
            <a:r>
              <a:rPr sz="2600" spc="-8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600" dirty="0">
                <a:latin typeface="Arial Narrow" panose="020B0606020202030204" pitchFamily="34" charset="0"/>
                <a:cs typeface="Calibri"/>
              </a:rPr>
              <a:t>the</a:t>
            </a:r>
            <a:r>
              <a:rPr sz="2600" spc="-8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600" dirty="0">
                <a:latin typeface="Arial Narrow" panose="020B0606020202030204" pitchFamily="34" charset="0"/>
                <a:cs typeface="Calibri"/>
              </a:rPr>
              <a:t>file</a:t>
            </a:r>
            <a:r>
              <a:rPr sz="2600" spc="-7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600" spc="-45" dirty="0">
                <a:latin typeface="Arial Narrow" panose="020B0606020202030204" pitchFamily="34" charset="0"/>
                <a:cs typeface="Calibri"/>
              </a:rPr>
              <a:t>you’d</a:t>
            </a:r>
            <a:r>
              <a:rPr sz="2600" spc="-8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600" dirty="0">
                <a:latin typeface="Arial Narrow" panose="020B0606020202030204" pitchFamily="34" charset="0"/>
                <a:cs typeface="Calibri"/>
              </a:rPr>
              <a:t>like</a:t>
            </a:r>
            <a:r>
              <a:rPr sz="2600" spc="-8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600" dirty="0">
                <a:latin typeface="Arial Narrow" panose="020B0606020202030204" pitchFamily="34" charset="0"/>
                <a:cs typeface="Calibri"/>
              </a:rPr>
              <a:t>to</a:t>
            </a:r>
            <a:r>
              <a:rPr sz="2600" spc="-7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600" spc="-10" dirty="0">
                <a:latin typeface="Arial Narrow" panose="020B0606020202030204" pitchFamily="34" charset="0"/>
                <a:cs typeface="Calibri"/>
              </a:rPr>
              <a:t>upload.</a:t>
            </a:r>
            <a:endParaRPr lang="en-US" sz="2600" spc="-10" dirty="0">
              <a:latin typeface="Arial Narrow" panose="020B0606020202030204" pitchFamily="34" charset="0"/>
              <a:cs typeface="Calibri"/>
            </a:endParaRPr>
          </a:p>
          <a:p>
            <a:pPr marL="469900" lvl="8" indent="-457200">
              <a:buFont typeface="Wingdings" panose="05000000000000000000" pitchFamily="2" charset="2"/>
              <a:buChar char="§"/>
              <a:tabLst>
                <a:tab pos="629285" algn="l"/>
                <a:tab pos="629920" algn="l"/>
              </a:tabLst>
            </a:pPr>
            <a:r>
              <a:rPr lang="en-US" sz="2600" dirty="0">
                <a:latin typeface="Arial Narrow" panose="020B0606020202030204" pitchFamily="34" charset="0"/>
                <a:cs typeface="Calibri"/>
              </a:rPr>
              <a:t>	</a:t>
            </a:r>
            <a:r>
              <a:rPr sz="2600" dirty="0">
                <a:latin typeface="Arial Narrow" panose="020B0606020202030204" pitchFamily="34" charset="0"/>
                <a:cs typeface="Calibri"/>
              </a:rPr>
              <a:t>Add</a:t>
            </a:r>
            <a:r>
              <a:rPr sz="2600" spc="-7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600" dirty="0">
                <a:latin typeface="Arial Narrow" panose="020B0606020202030204" pitchFamily="34" charset="0"/>
                <a:cs typeface="Calibri"/>
              </a:rPr>
              <a:t>basic</a:t>
            </a:r>
            <a:r>
              <a:rPr sz="2600" spc="-7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600" spc="-10" dirty="0">
                <a:latin typeface="Arial Narrow" panose="020B0606020202030204" pitchFamily="34" charset="0"/>
                <a:cs typeface="Calibri"/>
              </a:rPr>
              <a:t>information</a:t>
            </a:r>
            <a:endParaRPr lang="en-US" sz="2600" dirty="0">
              <a:latin typeface="Arial Narrow" panose="020B0606020202030204" pitchFamily="34" charset="0"/>
              <a:cs typeface="Calibri"/>
            </a:endParaRPr>
          </a:p>
          <a:p>
            <a:pPr marL="469900" lvl="8" indent="-457200">
              <a:buFont typeface="Wingdings" panose="05000000000000000000" pitchFamily="2" charset="2"/>
              <a:buChar char="§"/>
              <a:tabLst>
                <a:tab pos="629285" algn="l"/>
                <a:tab pos="629920" algn="l"/>
              </a:tabLst>
            </a:pPr>
            <a:r>
              <a:rPr lang="en-US" sz="2600" spc="-10" dirty="0">
                <a:latin typeface="Arial Narrow" panose="020B0606020202030204" pitchFamily="34" charset="0"/>
                <a:cs typeface="Calibri"/>
              </a:rPr>
              <a:t>	</a:t>
            </a:r>
            <a:r>
              <a:rPr sz="2600" spc="-10" dirty="0">
                <a:latin typeface="Arial Narrow" panose="020B0606020202030204" pitchFamily="34" charset="0"/>
                <a:cs typeface="Calibri"/>
              </a:rPr>
              <a:t>Preview</a:t>
            </a:r>
            <a:r>
              <a:rPr sz="2600" spc="-8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600" dirty="0">
                <a:latin typeface="Arial Narrow" panose="020B0606020202030204" pitchFamily="34" charset="0"/>
                <a:cs typeface="Calibri"/>
              </a:rPr>
              <a:t>and</a:t>
            </a:r>
            <a:r>
              <a:rPr sz="2600" spc="-7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600" spc="-10" dirty="0">
                <a:latin typeface="Arial Narrow" panose="020B0606020202030204" pitchFamily="34" charset="0"/>
                <a:cs typeface="Calibri"/>
              </a:rPr>
              <a:t>Publish</a:t>
            </a:r>
            <a:endParaRPr lang="en-US" sz="2600" spc="-10" dirty="0">
              <a:latin typeface="Arial Narrow" panose="020B0606020202030204" pitchFamily="34" charset="0"/>
              <a:cs typeface="Calibri"/>
            </a:endParaRPr>
          </a:p>
          <a:p>
            <a:pPr marL="12700" lvl="8">
              <a:tabLst>
                <a:tab pos="629285" algn="l"/>
                <a:tab pos="629920" algn="l"/>
              </a:tabLst>
            </a:pPr>
            <a:endParaRPr sz="2600" dirty="0">
              <a:latin typeface="Arial Narrow" panose="020B0606020202030204" pitchFamily="34" charset="0"/>
              <a:cs typeface="Calibri"/>
            </a:endParaRPr>
          </a:p>
          <a:p>
            <a:pPr marL="629920" indent="-617220">
              <a:lnSpc>
                <a:spcPct val="100000"/>
              </a:lnSpc>
              <a:spcBef>
                <a:spcPts val="240"/>
              </a:spcBef>
              <a:buFont typeface="+mj-lt"/>
              <a:buAutoNum type="arabicPeriod" startAt="2"/>
              <a:tabLst>
                <a:tab pos="629285" algn="l"/>
                <a:tab pos="629920" algn="l"/>
              </a:tabLst>
            </a:pPr>
            <a:r>
              <a:rPr sz="2950" b="1" u="heavy" dirty="0">
                <a:uFill>
                  <a:solidFill>
                    <a:srgbClr val="000000"/>
                  </a:solidFill>
                </a:uFill>
                <a:latin typeface="Arial Narrow" panose="020B0606020202030204" pitchFamily="34" charset="0"/>
                <a:cs typeface="Calibri"/>
              </a:rPr>
              <a:t>Copy</a:t>
            </a:r>
            <a:r>
              <a:rPr sz="2950" b="1" u="heavy" spc="-60" dirty="0">
                <a:uFill>
                  <a:solidFill>
                    <a:srgbClr val="000000"/>
                  </a:solidFill>
                </a:uFill>
                <a:latin typeface="Arial Narrow" panose="020B0606020202030204" pitchFamily="34" charset="0"/>
                <a:cs typeface="Calibri"/>
              </a:rPr>
              <a:t> </a:t>
            </a:r>
            <a:r>
              <a:rPr sz="2950" b="1" u="heavy" dirty="0">
                <a:uFill>
                  <a:solidFill>
                    <a:srgbClr val="000000"/>
                  </a:solidFill>
                </a:uFill>
                <a:latin typeface="Arial Narrow" panose="020B0606020202030204" pitchFamily="34" charset="0"/>
                <a:cs typeface="Calibri"/>
              </a:rPr>
              <a:t>the</a:t>
            </a:r>
            <a:r>
              <a:rPr sz="2950" b="1" u="heavy" spc="-50" dirty="0">
                <a:uFill>
                  <a:solidFill>
                    <a:srgbClr val="000000"/>
                  </a:solidFill>
                </a:uFill>
                <a:latin typeface="Arial Narrow" panose="020B0606020202030204" pitchFamily="34" charset="0"/>
                <a:cs typeface="Calibri"/>
              </a:rPr>
              <a:t> </a:t>
            </a:r>
            <a:r>
              <a:rPr sz="2950" b="1" u="heavy" spc="-45" dirty="0">
                <a:uFill>
                  <a:solidFill>
                    <a:srgbClr val="000000"/>
                  </a:solidFill>
                </a:uFill>
                <a:latin typeface="Arial Narrow" panose="020B0606020202030204" pitchFamily="34" charset="0"/>
                <a:cs typeface="Calibri"/>
              </a:rPr>
              <a:t>YouTube</a:t>
            </a:r>
            <a:r>
              <a:rPr sz="2950" b="1" u="heavy" spc="-50" dirty="0">
                <a:uFill>
                  <a:solidFill>
                    <a:srgbClr val="000000"/>
                  </a:solidFill>
                </a:uFill>
                <a:latin typeface="Arial Narrow" panose="020B0606020202030204" pitchFamily="34" charset="0"/>
                <a:cs typeface="Calibri"/>
              </a:rPr>
              <a:t> </a:t>
            </a:r>
            <a:r>
              <a:rPr sz="2950" b="1" u="heavy" dirty="0">
                <a:uFill>
                  <a:solidFill>
                    <a:srgbClr val="000000"/>
                  </a:solidFill>
                </a:uFill>
                <a:latin typeface="Arial Narrow" panose="020B0606020202030204" pitchFamily="34" charset="0"/>
                <a:cs typeface="Calibri"/>
              </a:rPr>
              <a:t>URL</a:t>
            </a:r>
            <a:r>
              <a:rPr sz="2950" b="1" spc="-1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950" dirty="0">
                <a:latin typeface="Arial Narrow" panose="020B0606020202030204" pitchFamily="34" charset="0"/>
                <a:cs typeface="Calibri"/>
              </a:rPr>
              <a:t>from</a:t>
            </a:r>
            <a:r>
              <a:rPr sz="2950" spc="-4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950" dirty="0">
                <a:latin typeface="Arial Narrow" panose="020B0606020202030204" pitchFamily="34" charset="0"/>
                <a:cs typeface="Calibri"/>
              </a:rPr>
              <a:t>the</a:t>
            </a:r>
            <a:r>
              <a:rPr sz="2950" spc="-5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950" dirty="0">
                <a:latin typeface="Arial Narrow" panose="020B0606020202030204" pitchFamily="34" charset="0"/>
                <a:cs typeface="Calibri"/>
              </a:rPr>
              <a:t>preview</a:t>
            </a:r>
            <a:r>
              <a:rPr sz="2950" spc="-4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950" spc="-20" dirty="0">
                <a:latin typeface="Arial Narrow" panose="020B0606020202030204" pitchFamily="34" charset="0"/>
                <a:cs typeface="Calibri"/>
              </a:rPr>
              <a:t>page</a:t>
            </a:r>
            <a:endParaRPr sz="2950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9143999" y="914400"/>
                </a:moveTo>
                <a:lnTo>
                  <a:pt x="0" y="914400"/>
                </a:lnTo>
                <a:lnTo>
                  <a:pt x="0" y="0"/>
                </a:lnTo>
                <a:lnTo>
                  <a:pt x="9143999" y="0"/>
                </a:lnTo>
                <a:lnTo>
                  <a:pt x="9143999" y="914400"/>
                </a:lnTo>
                <a:close/>
              </a:path>
            </a:pathLst>
          </a:custGeom>
          <a:solidFill>
            <a:srgbClr val="46B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1625" y="143011"/>
            <a:ext cx="87661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 Narrow" panose="020B0606020202030204" pitchFamily="34" charset="0"/>
              </a:rPr>
              <a:t>#1&amp;2</a:t>
            </a:r>
            <a:r>
              <a:rPr b="1" spc="-55" dirty="0">
                <a:latin typeface="Arial Narrow" panose="020B0606020202030204" pitchFamily="34" charset="0"/>
              </a:rPr>
              <a:t> </a:t>
            </a:r>
            <a:r>
              <a:rPr b="1" dirty="0">
                <a:latin typeface="Arial Narrow" panose="020B0606020202030204" pitchFamily="34" charset="0"/>
              </a:rPr>
              <a:t>Upload</a:t>
            </a:r>
            <a:r>
              <a:rPr b="1" spc="-40" dirty="0">
                <a:latin typeface="Arial Narrow" panose="020B0606020202030204" pitchFamily="34" charset="0"/>
              </a:rPr>
              <a:t> </a:t>
            </a:r>
            <a:r>
              <a:rPr b="1" dirty="0">
                <a:latin typeface="Arial Narrow" panose="020B0606020202030204" pitchFamily="34" charset="0"/>
              </a:rPr>
              <a:t>Video</a:t>
            </a:r>
            <a:r>
              <a:rPr b="1" spc="-45" dirty="0">
                <a:latin typeface="Arial Narrow" panose="020B0606020202030204" pitchFamily="34" charset="0"/>
              </a:rPr>
              <a:t> </a:t>
            </a:r>
            <a:r>
              <a:rPr b="1" dirty="0">
                <a:latin typeface="Arial Narrow" panose="020B0606020202030204" pitchFamily="34" charset="0"/>
              </a:rPr>
              <a:t>to</a:t>
            </a:r>
            <a:r>
              <a:rPr b="1" spc="-40" dirty="0">
                <a:latin typeface="Arial Narrow" panose="020B0606020202030204" pitchFamily="34" charset="0"/>
              </a:rPr>
              <a:t> </a:t>
            </a:r>
            <a:r>
              <a:rPr b="1" spc="-55" dirty="0">
                <a:latin typeface="Arial Narrow" panose="020B0606020202030204" pitchFamily="34" charset="0"/>
              </a:rPr>
              <a:t>YouTube</a:t>
            </a:r>
            <a:r>
              <a:rPr b="1" spc="-45" dirty="0">
                <a:latin typeface="Arial Narrow" panose="020B0606020202030204" pitchFamily="34" charset="0"/>
              </a:rPr>
              <a:t> </a:t>
            </a:r>
            <a:r>
              <a:rPr b="1" dirty="0">
                <a:latin typeface="Arial Narrow" panose="020B0606020202030204" pitchFamily="34" charset="0"/>
              </a:rPr>
              <a:t>&amp;</a:t>
            </a:r>
            <a:r>
              <a:rPr b="1" spc="-40" dirty="0">
                <a:latin typeface="Arial Narrow" panose="020B0606020202030204" pitchFamily="34" charset="0"/>
              </a:rPr>
              <a:t> </a:t>
            </a:r>
            <a:r>
              <a:rPr b="1" dirty="0">
                <a:latin typeface="Arial Narrow" panose="020B0606020202030204" pitchFamily="34" charset="0"/>
              </a:rPr>
              <a:t>Copy</a:t>
            </a:r>
            <a:r>
              <a:rPr b="1" spc="-40" dirty="0">
                <a:latin typeface="Arial Narrow" panose="020B0606020202030204" pitchFamily="34" charset="0"/>
              </a:rPr>
              <a:t> </a:t>
            </a:r>
            <a:r>
              <a:rPr b="1" spc="-25" dirty="0">
                <a:latin typeface="Arial Narrow" panose="020B0606020202030204" pitchFamily="34" charset="0"/>
              </a:rPr>
              <a:t>URL</a:t>
            </a:r>
            <a:endParaRPr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08B2FBA3-D838-25B4-08DD-6B28BFD3E5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77830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692" y="140435"/>
            <a:ext cx="8498967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 Narrow" panose="020B0606020202030204" pitchFamily="34" charset="0"/>
              </a:rPr>
              <a:t>#3</a:t>
            </a:r>
            <a:r>
              <a:rPr b="1" spc="-55" dirty="0">
                <a:latin typeface="Arial Narrow" panose="020B0606020202030204" pitchFamily="34" charset="0"/>
              </a:rPr>
              <a:t> </a:t>
            </a:r>
            <a:r>
              <a:rPr b="1" dirty="0">
                <a:latin typeface="Arial Narrow" panose="020B0606020202030204" pitchFamily="34" charset="0"/>
              </a:rPr>
              <a:t>Go</a:t>
            </a:r>
            <a:r>
              <a:rPr b="1" spc="-45" dirty="0">
                <a:latin typeface="Arial Narrow" panose="020B0606020202030204" pitchFamily="34" charset="0"/>
              </a:rPr>
              <a:t> </a:t>
            </a:r>
            <a:r>
              <a:rPr b="1" dirty="0">
                <a:latin typeface="Arial Narrow" panose="020B0606020202030204" pitchFamily="34" charset="0"/>
              </a:rPr>
              <a:t>to</a:t>
            </a:r>
            <a:r>
              <a:rPr b="1" spc="-45" dirty="0">
                <a:latin typeface="Arial Narrow" panose="020B0606020202030204" pitchFamily="34" charset="0"/>
              </a:rPr>
              <a:t> </a:t>
            </a:r>
            <a:r>
              <a:rPr b="1" dirty="0">
                <a:latin typeface="Arial Narrow" panose="020B0606020202030204" pitchFamily="34" charset="0"/>
              </a:rPr>
              <a:t>your</a:t>
            </a:r>
            <a:r>
              <a:rPr b="1" spc="-40" dirty="0">
                <a:latin typeface="Arial Narrow" panose="020B0606020202030204" pitchFamily="34" charset="0"/>
              </a:rPr>
              <a:t> </a:t>
            </a:r>
            <a:r>
              <a:rPr b="1" dirty="0">
                <a:latin typeface="Arial Narrow" panose="020B0606020202030204" pitchFamily="34" charset="0"/>
              </a:rPr>
              <a:t>Business</a:t>
            </a:r>
            <a:r>
              <a:rPr b="1" spc="-45" dirty="0">
                <a:latin typeface="Arial Narrow" panose="020B0606020202030204" pitchFamily="34" charset="0"/>
              </a:rPr>
              <a:t> </a:t>
            </a:r>
            <a:r>
              <a:rPr b="1" spc="-20" dirty="0">
                <a:latin typeface="Arial Narrow" panose="020B0606020202030204" pitchFamily="34" charset="0"/>
              </a:rPr>
              <a:t>Plan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9692" y="930655"/>
            <a:ext cx="7668895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63525" algn="l"/>
                <a:tab pos="264795" algn="l"/>
              </a:tabLst>
            </a:pPr>
            <a:r>
              <a:rPr sz="2000" dirty="0">
                <a:latin typeface="Arial Narrow" panose="020B0606020202030204" pitchFamily="34" charset="0"/>
                <a:cs typeface="Calibri"/>
              </a:rPr>
              <a:t>Go</a:t>
            </a:r>
            <a:r>
              <a:rPr sz="2000" spc="-3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000" dirty="0">
                <a:latin typeface="Arial Narrow" panose="020B0606020202030204" pitchFamily="34" charset="0"/>
                <a:cs typeface="Calibri"/>
              </a:rPr>
              <a:t>to</a:t>
            </a:r>
            <a:r>
              <a:rPr lang="en-US" sz="2000" dirty="0">
                <a:latin typeface="Arial Narrow" panose="020B0606020202030204" pitchFamily="34" charset="0"/>
                <a:cs typeface="Calibri"/>
              </a:rPr>
              <a:t> the Faculty /Staff competition site (we will add site to this document) </a:t>
            </a:r>
          </a:p>
          <a:p>
            <a:pPr marL="183515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63525" algn="l"/>
                <a:tab pos="264795" algn="l"/>
              </a:tabLst>
            </a:pPr>
            <a:endParaRPr sz="1000" dirty="0">
              <a:latin typeface="Arial Narrow" panose="020B0606020202030204" pitchFamily="34" charset="0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263525" algn="l"/>
                <a:tab pos="264795" algn="l"/>
              </a:tabLst>
            </a:pPr>
            <a:r>
              <a:rPr sz="2000" dirty="0">
                <a:latin typeface="Arial Narrow" panose="020B0606020202030204" pitchFamily="34" charset="0"/>
                <a:cs typeface="Calibri"/>
              </a:rPr>
              <a:t>Click</a:t>
            </a:r>
            <a:r>
              <a:rPr sz="2000" spc="-3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000" dirty="0">
                <a:latin typeface="Arial Narrow" panose="020B0606020202030204" pitchFamily="34" charset="0"/>
                <a:cs typeface="Calibri"/>
              </a:rPr>
              <a:t>on</a:t>
            </a:r>
            <a:r>
              <a:rPr sz="2000" spc="-3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000" dirty="0">
                <a:latin typeface="Arial Narrow" panose="020B0606020202030204" pitchFamily="34" charset="0"/>
                <a:cs typeface="Calibri"/>
              </a:rPr>
              <a:t>your</a:t>
            </a:r>
            <a:r>
              <a:rPr sz="2000" spc="-3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000" dirty="0">
                <a:latin typeface="Arial Narrow" panose="020B0606020202030204" pitchFamily="34" charset="0"/>
                <a:cs typeface="Calibri"/>
              </a:rPr>
              <a:t>Business</a:t>
            </a:r>
            <a:r>
              <a:rPr sz="2000" spc="-3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000" dirty="0">
                <a:latin typeface="Arial Narrow" panose="020B0606020202030204" pitchFamily="34" charset="0"/>
                <a:cs typeface="Calibri"/>
              </a:rPr>
              <a:t>Plan</a:t>
            </a:r>
            <a:r>
              <a:rPr sz="2000" spc="-3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000" dirty="0">
                <a:latin typeface="Arial Narrow" panose="020B0606020202030204" pitchFamily="34" charset="0"/>
                <a:cs typeface="Calibri"/>
              </a:rPr>
              <a:t>Card</a:t>
            </a:r>
            <a:r>
              <a:rPr sz="2000" spc="-3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000" dirty="0">
                <a:latin typeface="Arial Narrow" panose="020B0606020202030204" pitchFamily="34" charset="0"/>
                <a:cs typeface="Calibri"/>
              </a:rPr>
              <a:t>(example</a:t>
            </a:r>
            <a:r>
              <a:rPr sz="2000" spc="-3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000" dirty="0">
                <a:latin typeface="Arial Narrow" panose="020B0606020202030204" pitchFamily="34" charset="0"/>
                <a:cs typeface="Calibri"/>
              </a:rPr>
              <a:t>–</a:t>
            </a:r>
            <a:r>
              <a:rPr sz="2000" spc="-3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000" dirty="0">
                <a:latin typeface="Arial Narrow" panose="020B0606020202030204" pitchFamily="34" charset="0"/>
                <a:cs typeface="Calibri"/>
              </a:rPr>
              <a:t>card</a:t>
            </a:r>
            <a:r>
              <a:rPr sz="2000" spc="-3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000" dirty="0">
                <a:latin typeface="Arial Narrow" panose="020B0606020202030204" pitchFamily="34" charset="0"/>
                <a:cs typeface="Calibri"/>
              </a:rPr>
              <a:t>with</a:t>
            </a:r>
            <a:r>
              <a:rPr sz="2000" spc="-3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000" dirty="0">
                <a:latin typeface="Arial Narrow" panose="020B0606020202030204" pitchFamily="34" charset="0"/>
                <a:cs typeface="Calibri"/>
              </a:rPr>
              <a:t>red</a:t>
            </a:r>
            <a:r>
              <a:rPr sz="2000" spc="-3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000" spc="-10" dirty="0">
                <a:latin typeface="Arial Narrow" panose="020B0606020202030204" pitchFamily="34" charset="0"/>
                <a:cs typeface="Calibri"/>
              </a:rPr>
              <a:t>border)</a:t>
            </a:r>
            <a:endParaRPr sz="2000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878FB7-9D51-4F65-866B-FE09925BDB57}"/>
              </a:ext>
            </a:extLst>
          </p:cNvPr>
          <p:cNvSpPr txBox="1"/>
          <p:nvPr/>
        </p:nvSpPr>
        <p:spPr>
          <a:xfrm>
            <a:off x="990600" y="4301871"/>
            <a:ext cx="16764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7822B0-1837-0F19-57C5-A5C0C9A35E2C}"/>
              </a:ext>
            </a:extLst>
          </p:cNvPr>
          <p:cNvGrpSpPr/>
          <p:nvPr/>
        </p:nvGrpSpPr>
        <p:grpSpPr>
          <a:xfrm>
            <a:off x="0" y="1981200"/>
            <a:ext cx="9147176" cy="4381600"/>
            <a:chOff x="0" y="1981200"/>
            <a:chExt cx="9147176" cy="43816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DB0A324-53EF-1334-5E4E-E7B0EAE6B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6" y="1981200"/>
              <a:ext cx="9144000" cy="43816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6D68A92-AA02-9FD4-E163-848132137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996419"/>
              <a:ext cx="9144000" cy="291596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25A79E4-36A5-410E-8B75-9C924FFA58FE}"/>
              </a:ext>
            </a:extLst>
          </p:cNvPr>
          <p:cNvSpPr txBox="1"/>
          <p:nvPr/>
        </p:nvSpPr>
        <p:spPr>
          <a:xfrm>
            <a:off x="2171700" y="2351899"/>
            <a:ext cx="3276600" cy="584775"/>
          </a:xfrm>
          <a:prstGeom prst="rect">
            <a:avLst/>
          </a:prstGeom>
          <a:solidFill>
            <a:srgbClr val="8C1F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2023 Faculty | Staff Innovative Pitch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Competition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DF5A71-C358-80B7-B51E-C3A5BEADC785}"/>
              </a:ext>
            </a:extLst>
          </p:cNvPr>
          <p:cNvSpPr txBox="1"/>
          <p:nvPr/>
        </p:nvSpPr>
        <p:spPr>
          <a:xfrm>
            <a:off x="2133600" y="4378526"/>
            <a:ext cx="1143000" cy="457200"/>
          </a:xfrm>
          <a:prstGeom prst="rect">
            <a:avLst/>
          </a:prstGeom>
          <a:solidFill>
            <a:srgbClr val="00AF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Faculty | Staff Competition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B5ADBB8-BF8C-5C19-5FB8-B903F23ADA2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77604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115" y="125207"/>
            <a:ext cx="76231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 Narrow" panose="020B0606020202030204" pitchFamily="34" charset="0"/>
              </a:rPr>
              <a:t>#4.</a:t>
            </a:r>
            <a:r>
              <a:rPr b="1" spc="-55" dirty="0">
                <a:latin typeface="Arial Narrow" panose="020B0606020202030204" pitchFamily="34" charset="0"/>
              </a:rPr>
              <a:t> </a:t>
            </a:r>
            <a:r>
              <a:rPr b="1" dirty="0">
                <a:latin typeface="Arial Narrow" panose="020B0606020202030204" pitchFamily="34" charset="0"/>
              </a:rPr>
              <a:t>Add</a:t>
            </a:r>
            <a:r>
              <a:rPr b="1" spc="-50" dirty="0">
                <a:latin typeface="Arial Narrow" panose="020B0606020202030204" pitchFamily="34" charset="0"/>
              </a:rPr>
              <a:t> </a:t>
            </a:r>
            <a:r>
              <a:rPr b="1" spc="-65" dirty="0">
                <a:latin typeface="Arial Narrow" panose="020B0606020202030204" pitchFamily="34" charset="0"/>
              </a:rPr>
              <a:t>YouTube</a:t>
            </a:r>
            <a:r>
              <a:rPr b="1" spc="-50" dirty="0">
                <a:latin typeface="Arial Narrow" panose="020B0606020202030204" pitchFamily="34" charset="0"/>
              </a:rPr>
              <a:t> </a:t>
            </a:r>
            <a:r>
              <a:rPr b="1" spc="-25" dirty="0">
                <a:latin typeface="Arial Narrow" panose="020B0606020202030204" pitchFamily="34" charset="0"/>
              </a:rPr>
              <a:t>URL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9692" y="930655"/>
            <a:ext cx="3778908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63525" algn="l"/>
                <a:tab pos="264795" algn="l"/>
              </a:tabLst>
            </a:pPr>
            <a:r>
              <a:rPr sz="2000" dirty="0">
                <a:latin typeface="Arial Narrow" panose="020B0606020202030204" pitchFamily="34" charset="0"/>
                <a:cs typeface="Calibri"/>
              </a:rPr>
              <a:t>Add</a:t>
            </a:r>
            <a:r>
              <a:rPr sz="2000" spc="-4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000" dirty="0">
                <a:latin typeface="Arial Narrow" panose="020B0606020202030204" pitchFamily="34" charset="0"/>
                <a:cs typeface="Calibri"/>
              </a:rPr>
              <a:t>your</a:t>
            </a:r>
            <a:r>
              <a:rPr sz="2000" spc="-2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000" spc="-30" dirty="0">
                <a:latin typeface="Arial Narrow" panose="020B0606020202030204" pitchFamily="34" charset="0"/>
                <a:cs typeface="Calibri"/>
              </a:rPr>
              <a:t>YouTube</a:t>
            </a:r>
            <a:r>
              <a:rPr sz="2000" spc="-2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000" dirty="0">
                <a:latin typeface="Arial Narrow" panose="020B0606020202030204" pitchFamily="34" charset="0"/>
                <a:cs typeface="Calibri"/>
              </a:rPr>
              <a:t>URL</a:t>
            </a:r>
            <a:r>
              <a:rPr sz="2000" spc="-3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000" dirty="0">
                <a:latin typeface="Arial Narrow" panose="020B0606020202030204" pitchFamily="34" charset="0"/>
                <a:cs typeface="Calibri"/>
              </a:rPr>
              <a:t>in</a:t>
            </a:r>
            <a:r>
              <a:rPr sz="2000" spc="-2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000" dirty="0">
                <a:latin typeface="Arial Narrow" panose="020B0606020202030204" pitchFamily="34" charset="0"/>
                <a:cs typeface="Calibri"/>
              </a:rPr>
              <a:t>the</a:t>
            </a:r>
            <a:r>
              <a:rPr sz="2000" spc="-25" dirty="0">
                <a:latin typeface="Arial Narrow" panose="020B0606020202030204" pitchFamily="34" charset="0"/>
                <a:cs typeface="Calibri"/>
              </a:rPr>
              <a:t> box</a:t>
            </a:r>
            <a:endParaRPr lang="en-US" sz="2000" spc="-25" dirty="0">
              <a:latin typeface="Arial Narrow" panose="020B0606020202030204" pitchFamily="34" charset="0"/>
              <a:cs typeface="Calibri"/>
            </a:endParaRPr>
          </a:p>
          <a:p>
            <a:pPr marL="183515" indent="-1714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63525" algn="l"/>
                <a:tab pos="264795" algn="l"/>
              </a:tabLst>
            </a:pPr>
            <a:endParaRPr sz="1000" dirty="0">
              <a:latin typeface="Arial Narrow" panose="020B0606020202030204" pitchFamily="34" charset="0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263525" algn="l"/>
                <a:tab pos="264795" algn="l"/>
              </a:tabLst>
            </a:pPr>
            <a:r>
              <a:rPr sz="2000" dirty="0">
                <a:latin typeface="Arial Narrow" panose="020B0606020202030204" pitchFamily="34" charset="0"/>
                <a:cs typeface="Calibri"/>
              </a:rPr>
              <a:t>Click</a:t>
            </a:r>
            <a:r>
              <a:rPr sz="2000" spc="-2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000" dirty="0">
                <a:latin typeface="Arial Narrow" panose="020B0606020202030204" pitchFamily="34" charset="0"/>
                <a:cs typeface="Calibri"/>
              </a:rPr>
              <a:t>on</a:t>
            </a:r>
            <a:r>
              <a:rPr sz="2000" spc="-1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000" spc="-10" dirty="0">
                <a:latin typeface="Arial Narrow" panose="020B0606020202030204" pitchFamily="34" charset="0"/>
                <a:cs typeface="Calibri"/>
              </a:rPr>
              <a:t>“Upload</a:t>
            </a:r>
            <a:r>
              <a:rPr sz="1800" spc="-10" dirty="0">
                <a:latin typeface="Calibri"/>
                <a:cs typeface="Calibri"/>
              </a:rPr>
              <a:t>”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53D2924-3087-79FD-D566-5666B77C28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00" t="10894"/>
          <a:stretch/>
        </p:blipFill>
        <p:spPr>
          <a:xfrm>
            <a:off x="1422169" y="1724878"/>
            <a:ext cx="6299661" cy="4952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D2E50C5-278C-29E2-38AA-FA621DCF1BE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09312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407" y="152400"/>
            <a:ext cx="85147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>
                <a:latin typeface="Arial Narrow" panose="020B0606020202030204" pitchFamily="34" charset="0"/>
              </a:rPr>
              <a:t>Your</a:t>
            </a:r>
            <a:r>
              <a:rPr b="1" spc="-75" dirty="0">
                <a:latin typeface="Arial Narrow" panose="020B0606020202030204" pitchFamily="34" charset="0"/>
              </a:rPr>
              <a:t> </a:t>
            </a:r>
            <a:r>
              <a:rPr lang="en-US" b="1" spc="-75" dirty="0">
                <a:latin typeface="Arial Narrow" panose="020B0606020202030204" pitchFamily="34" charset="0"/>
              </a:rPr>
              <a:t>V</a:t>
            </a:r>
            <a:r>
              <a:rPr b="1" dirty="0">
                <a:latin typeface="Arial Narrow" panose="020B0606020202030204" pitchFamily="34" charset="0"/>
              </a:rPr>
              <a:t>ideo</a:t>
            </a:r>
            <a:r>
              <a:rPr b="1" spc="-70" dirty="0">
                <a:latin typeface="Arial Narrow" panose="020B0606020202030204" pitchFamily="34" charset="0"/>
              </a:rPr>
              <a:t> </a:t>
            </a:r>
            <a:r>
              <a:rPr b="1" dirty="0">
                <a:latin typeface="Arial Narrow" panose="020B0606020202030204" pitchFamily="34" charset="0"/>
              </a:rPr>
              <a:t>is</a:t>
            </a:r>
            <a:r>
              <a:rPr b="1" spc="-60" dirty="0">
                <a:latin typeface="Arial Narrow" panose="020B0606020202030204" pitchFamily="34" charset="0"/>
              </a:rPr>
              <a:t> </a:t>
            </a:r>
            <a:r>
              <a:rPr lang="en-US" b="1" spc="-60" dirty="0">
                <a:latin typeface="Arial Narrow" panose="020B0606020202030204" pitchFamily="34" charset="0"/>
              </a:rPr>
              <a:t>A</a:t>
            </a:r>
            <a:r>
              <a:rPr b="1" dirty="0">
                <a:latin typeface="Arial Narrow" panose="020B0606020202030204" pitchFamily="34" charset="0"/>
              </a:rPr>
              <a:t>dded</a:t>
            </a:r>
            <a:r>
              <a:rPr b="1" spc="-65" dirty="0">
                <a:latin typeface="Arial Narrow" panose="020B0606020202030204" pitchFamily="34" charset="0"/>
              </a:rPr>
              <a:t> </a:t>
            </a:r>
            <a:r>
              <a:rPr b="1" dirty="0">
                <a:latin typeface="Arial Narrow" panose="020B0606020202030204" pitchFamily="34" charset="0"/>
              </a:rPr>
              <a:t>to</a:t>
            </a:r>
            <a:r>
              <a:rPr b="1" spc="-60" dirty="0">
                <a:latin typeface="Arial Narrow" panose="020B0606020202030204" pitchFamily="34" charset="0"/>
              </a:rPr>
              <a:t> </a:t>
            </a:r>
            <a:r>
              <a:rPr lang="en-US" b="1" spc="-60" dirty="0">
                <a:latin typeface="Arial Narrow" panose="020B0606020202030204" pitchFamily="34" charset="0"/>
              </a:rPr>
              <a:t>Y</a:t>
            </a:r>
            <a:r>
              <a:rPr b="1" dirty="0">
                <a:latin typeface="Arial Narrow" panose="020B0606020202030204" pitchFamily="34" charset="0"/>
              </a:rPr>
              <a:t>our</a:t>
            </a:r>
            <a:r>
              <a:rPr b="1" spc="-65" dirty="0">
                <a:latin typeface="Arial Narrow" panose="020B0606020202030204" pitchFamily="34" charset="0"/>
              </a:rPr>
              <a:t> </a:t>
            </a:r>
            <a:r>
              <a:rPr b="1" dirty="0">
                <a:latin typeface="Arial Narrow" panose="020B0606020202030204" pitchFamily="34" charset="0"/>
              </a:rPr>
              <a:t>Business</a:t>
            </a:r>
            <a:r>
              <a:rPr b="1" spc="-65" dirty="0">
                <a:latin typeface="Arial Narrow" panose="020B0606020202030204" pitchFamily="34" charset="0"/>
              </a:rPr>
              <a:t> </a:t>
            </a:r>
            <a:r>
              <a:rPr b="1" spc="-20" dirty="0">
                <a:latin typeface="Arial Narrow" panose="020B0606020202030204" pitchFamily="34" charset="0"/>
              </a:rPr>
              <a:t>Plan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9692" y="930655"/>
            <a:ext cx="537910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63525" algn="l"/>
                <a:tab pos="264795" algn="l"/>
              </a:tabLst>
            </a:pPr>
            <a:r>
              <a:rPr sz="2000" dirty="0">
                <a:latin typeface="Arial Narrow" panose="020B0606020202030204" pitchFamily="34" charset="0"/>
                <a:cs typeface="Calibri"/>
              </a:rPr>
              <a:t>Uploaded</a:t>
            </a:r>
            <a:r>
              <a:rPr sz="2000" spc="-3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000" dirty="0">
                <a:latin typeface="Arial Narrow" panose="020B0606020202030204" pitchFamily="34" charset="0"/>
                <a:cs typeface="Calibri"/>
              </a:rPr>
              <a:t>Video</a:t>
            </a:r>
            <a:r>
              <a:rPr sz="2000" spc="-2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000" dirty="0">
                <a:latin typeface="Arial Narrow" panose="020B0606020202030204" pitchFamily="34" charset="0"/>
                <a:cs typeface="Calibri"/>
              </a:rPr>
              <a:t>shows</a:t>
            </a:r>
            <a:r>
              <a:rPr sz="2000" spc="-30" dirty="0">
                <a:latin typeface="Arial Narrow" panose="020B0606020202030204" pitchFamily="34" charset="0"/>
                <a:cs typeface="Calibri"/>
              </a:rPr>
              <a:t> </a:t>
            </a:r>
            <a:r>
              <a:rPr sz="2000" dirty="0">
                <a:latin typeface="Arial Narrow" panose="020B0606020202030204" pitchFamily="34" charset="0"/>
                <a:cs typeface="Calibri"/>
              </a:rPr>
              <a:t>in</a:t>
            </a:r>
            <a:r>
              <a:rPr sz="2000" spc="-2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000" dirty="0">
                <a:latin typeface="Arial Narrow" panose="020B0606020202030204" pitchFamily="34" charset="0"/>
                <a:cs typeface="Calibri"/>
              </a:rPr>
              <a:t>the</a:t>
            </a:r>
            <a:r>
              <a:rPr sz="2000" spc="-25" dirty="0">
                <a:latin typeface="Arial Narrow" panose="020B0606020202030204" pitchFamily="34" charset="0"/>
                <a:cs typeface="Calibri"/>
              </a:rPr>
              <a:t> </a:t>
            </a:r>
            <a:r>
              <a:rPr sz="2000" spc="-20" dirty="0">
                <a:latin typeface="Arial Narrow" panose="020B0606020202030204" pitchFamily="34" charset="0"/>
                <a:cs typeface="Calibri"/>
              </a:rPr>
              <a:t>box</a:t>
            </a:r>
            <a:endParaRPr sz="2000" dirty="0">
              <a:latin typeface="Arial Narrow" panose="020B0606020202030204" pitchFamily="34" charset="0"/>
              <a:cs typeface="Calibri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333563-5109-A5A5-283D-483B91B9FA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01" t="13470" b="7401"/>
          <a:stretch/>
        </p:blipFill>
        <p:spPr>
          <a:xfrm>
            <a:off x="496505" y="1524000"/>
            <a:ext cx="815099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9230" y="2881122"/>
            <a:ext cx="1618615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70"/>
              </a:lnSpc>
            </a:pPr>
            <a:r>
              <a:rPr sz="6600" spc="-30" dirty="0">
                <a:latin typeface="Calibri"/>
                <a:cs typeface="Calibri"/>
              </a:rPr>
              <a:t>Q&amp;A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3048000">
                <a:moveTo>
                  <a:pt x="9143999" y="3047999"/>
                </a:moveTo>
                <a:lnTo>
                  <a:pt x="0" y="30479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3047999"/>
                </a:lnTo>
                <a:close/>
              </a:path>
            </a:pathLst>
          </a:custGeom>
          <a:solidFill>
            <a:srgbClr val="46B7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93DB53-C92A-0F46-6084-E9BDE7B2CF5C}"/>
              </a:ext>
            </a:extLst>
          </p:cNvPr>
          <p:cNvSpPr txBox="1">
            <a:spLocks/>
          </p:cNvSpPr>
          <p:nvPr/>
        </p:nvSpPr>
        <p:spPr>
          <a:xfrm>
            <a:off x="381000" y="1524000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200" dirty="0">
                <a:solidFill>
                  <a:schemeClr val="bg1"/>
                </a:solidFill>
                <a:latin typeface="Arial Narrow" panose="020B0606020202030204" pitchFamily="34" charset="0"/>
              </a:rPr>
              <a:t>Questions - Contact:</a:t>
            </a:r>
          </a:p>
          <a:p>
            <a:pPr marL="0" indent="0" algn="ctr">
              <a:buNone/>
            </a:pPr>
            <a:r>
              <a:rPr lang="en-US" sz="4200" dirty="0">
                <a:solidFill>
                  <a:schemeClr val="bg1"/>
                </a:solidFill>
                <a:latin typeface="Arial Narrow" panose="020B0606020202030204" pitchFamily="34" charset="0"/>
                <a:hlinkClick r:id="rId2"/>
              </a:rPr>
              <a:t>support@startupwind.com</a:t>
            </a:r>
            <a:endParaRPr lang="en-US" sz="4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en-US" sz="4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en-US" sz="4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en-US" sz="4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en-US" sz="4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sz="4200" dirty="0">
                <a:solidFill>
                  <a:schemeClr val="bg1"/>
                </a:solidFill>
                <a:latin typeface="Arial Narrow" panose="020B0606020202030204" pitchFamily="34" charset="0"/>
              </a:rPr>
              <a:t>Jenni Miesse, Marketing Manager, AEI | The EDGE </a:t>
            </a:r>
          </a:p>
          <a:p>
            <a:pPr marL="0" indent="0" algn="ctr">
              <a:buNone/>
            </a:pPr>
            <a:r>
              <a:rPr lang="en-US" sz="4200" dirty="0">
                <a:solidFill>
                  <a:schemeClr val="bg1"/>
                </a:solidFill>
                <a:latin typeface="Arial Narrow" panose="020B0606020202030204" pitchFamily="34" charset="0"/>
                <a:hlinkClick r:id="rId3"/>
              </a:rPr>
              <a:t>jmiesse@cba.ua.edu</a:t>
            </a:r>
            <a:endParaRPr lang="en-US" sz="4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en-US" sz="4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>
              <a:buFont typeface="Arial"/>
              <a:buNone/>
            </a:pPr>
            <a:endParaRPr lang="en-US" sz="6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246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Wingdings</vt:lpstr>
      <vt:lpstr>Office Theme</vt:lpstr>
      <vt:lpstr>think-cell Slide</vt:lpstr>
      <vt:lpstr>PowerPoint Presentation</vt:lpstr>
      <vt:lpstr>4 Steps to Upload Video: Using YouTube URL</vt:lpstr>
      <vt:lpstr>#1&amp;2 Upload Video to YouTube &amp; Copy URL</vt:lpstr>
      <vt:lpstr>#3 Go to your Business Plan</vt:lpstr>
      <vt:lpstr>#4. Add YouTube URL</vt:lpstr>
      <vt:lpstr>Your Video is Added to Your Business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Uploading PowerPoint &amp; Video.pptx</dc:title>
  <dc:creator>Welbourne, Theresa</dc:creator>
  <cp:lastModifiedBy>Jenni Miesse</cp:lastModifiedBy>
  <cp:revision>3</cp:revision>
  <dcterms:created xsi:type="dcterms:W3CDTF">2022-04-12T20:56:35Z</dcterms:created>
  <dcterms:modified xsi:type="dcterms:W3CDTF">2023-04-18T21:51:28Z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