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769" r:id="rId3"/>
    <p:sldId id="782" r:id="rId4"/>
    <p:sldId id="783" r:id="rId5"/>
    <p:sldId id="786" r:id="rId6"/>
    <p:sldId id="777" r:id="rId7"/>
    <p:sldId id="767" r:id="rId8"/>
    <p:sldId id="790" r:id="rId9"/>
    <p:sldId id="778" r:id="rId10"/>
    <p:sldId id="781" r:id="rId11"/>
    <p:sldId id="78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16E"/>
    <a:srgbClr val="D16563"/>
    <a:srgbClr val="E9E9E9"/>
    <a:srgbClr val="2B6176"/>
    <a:srgbClr val="FFEF92"/>
    <a:srgbClr val="FFB735"/>
    <a:srgbClr val="DCAE41"/>
    <a:srgbClr val="6FB1D9"/>
    <a:srgbClr val="46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2" autoAdjust="0"/>
    <p:restoredTop sz="50000" autoAdjust="0"/>
  </p:normalViewPr>
  <p:slideViewPr>
    <p:cSldViewPr snapToObjects="1">
      <p:cViewPr varScale="1">
        <p:scale>
          <a:sx n="162" d="100"/>
          <a:sy n="162" d="100"/>
        </p:scale>
        <p:origin x="1662" y="14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BF19-689D-3446-8E9C-4F10CC230768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67FA2-B2D7-224E-84F9-038B725DA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483348-D854-454E-F46E-667A9B2008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557696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8" imgH="408" progId="TCLayout.ActiveDocument.1">
                  <p:embed/>
                </p:oleObj>
              </mc:Choice>
              <mc:Fallback>
                <p:oleObj name="think-cell Slide" r:id="rId14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D2A2-B276-2A4F-8D45-A6C3CFA85342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1FA-22F3-EF4F-9FF7-079362037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cpace1@cba.ua.edu" TargetMode="External"/><Relationship Id="rId2" Type="http://schemas.openxmlformats.org/officeDocument/2006/relationships/hyperlink" Target="mailto:support@startupwind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hyperlink" Target="https://live.startupwind.com/groups/63d363dfea86be9654aab70a#home" TargetMode="Externa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o.youtube.com/" TargetMode="External"/><Relationship Id="rId2" Type="http://schemas.openxmlformats.org/officeDocument/2006/relationships/hyperlink" Target="https://youtu.be/6C4dEpT0rY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https://live.startupwind.com/groups/61f762064828578e33a4255c#home" TargetMode="Externa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8E20BC4-0969-B0C1-0BEA-9F42BCDF9D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823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4876800" y="40532"/>
            <a:ext cx="4191000" cy="6776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1244" y="60885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Copyright © StartupWind, 2016-2023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9A2A1-B366-697C-29AF-EE572636F87B}"/>
              </a:ext>
            </a:extLst>
          </p:cNvPr>
          <p:cNvSpPr/>
          <p:nvPr/>
        </p:nvSpPr>
        <p:spPr>
          <a:xfrm>
            <a:off x="127334" y="3013501"/>
            <a:ext cx="88893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TO ADD VIDEO &amp; PITCH DECK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 Narrow" panose="020B0606020202030204" pitchFamily="34" charset="0"/>
              </a:rPr>
              <a:t>Your Video is Added to Your Business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8A59-BBE3-384A-B311-2CAD088CAE36}"/>
              </a:ext>
            </a:extLst>
          </p:cNvPr>
          <p:cNvSpPr txBox="1"/>
          <p:nvPr/>
        </p:nvSpPr>
        <p:spPr>
          <a:xfrm>
            <a:off x="152400" y="914400"/>
            <a:ext cx="3648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Uploaded Video shows in the box.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703759-F28C-CE44-913B-CBD8812E9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1" t="13470" b="7401"/>
          <a:stretch/>
        </p:blipFill>
        <p:spPr>
          <a:xfrm>
            <a:off x="496505" y="1524000"/>
            <a:ext cx="8150990" cy="5029200"/>
          </a:xfrm>
        </p:spPr>
      </p:pic>
    </p:spTree>
    <p:extLst>
      <p:ext uri="{BB962C8B-B14F-4D97-AF65-F5344CB8AC3E}">
        <p14:creationId xmlns:p14="http://schemas.microsoft.com/office/powerpoint/2010/main" val="91128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F046-28A1-D043-A5E3-E925B3D9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Arial Narrow" panose="020B0606020202030204" pitchFamily="34" charset="0"/>
              </a:rPr>
              <a:t>Q&amp;A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A01F2B-6B5C-644E-8099-39649FEEF479}"/>
              </a:ext>
            </a:extLst>
          </p:cNvPr>
          <p:cNvSpPr txBox="1">
            <a:spLocks/>
          </p:cNvSpPr>
          <p:nvPr/>
        </p:nvSpPr>
        <p:spPr>
          <a:xfrm>
            <a:off x="381000" y="1524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</a:rPr>
              <a:t>Questions - Contact:</a:t>
            </a:r>
          </a:p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  <a:hlinkClick r:id="rId2"/>
              </a:rPr>
              <a:t>support@startupwind.com</a:t>
            </a: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</a:rPr>
              <a:t>Jenni Miesse, Marketing Manager, AEI | The EDGE </a:t>
            </a:r>
          </a:p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  <a:hlinkClick r:id="rId3"/>
              </a:rPr>
              <a:t>jmiesse@cba.ua.edu</a:t>
            </a: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/>
              <a:buNone/>
            </a:pPr>
            <a:endParaRPr lang="en-US" sz="6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9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657E6BB7-BEA3-EE1A-4BC7-E78164D2AC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9706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 Narrow" panose="020B0606020202030204" pitchFamily="34" charset="0"/>
              </a:rPr>
              <a:t> Go to Your Business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8A59-BBE3-384A-B311-2CAD088CAE36}"/>
              </a:ext>
            </a:extLst>
          </p:cNvPr>
          <p:cNvSpPr txBox="1"/>
          <p:nvPr/>
        </p:nvSpPr>
        <p:spPr>
          <a:xfrm>
            <a:off x="152400" y="914400"/>
            <a:ext cx="772839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Go to </a:t>
            </a:r>
            <a:r>
              <a:rPr lang="en-US" sz="2000" dirty="0">
                <a:latin typeface="Arial Narrow" panose="020B0606020202030204" pitchFamily="34" charset="0"/>
                <a:hlinkClick r:id="rId5"/>
              </a:rPr>
              <a:t>https://live.startupwind.com/groups/63d363dfea86be9654aab70a#home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Click on your Business Plan Card (example – card with red border)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53700-AB6A-3DB6-B4D3-CC5D1B07675B}"/>
              </a:ext>
            </a:extLst>
          </p:cNvPr>
          <p:cNvGrpSpPr/>
          <p:nvPr/>
        </p:nvGrpSpPr>
        <p:grpSpPr>
          <a:xfrm>
            <a:off x="0" y="1981200"/>
            <a:ext cx="9147176" cy="4381600"/>
            <a:chOff x="0" y="1981200"/>
            <a:chExt cx="9147176" cy="4381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2A35FC3-F580-F04A-0C34-57173C625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6" y="1981200"/>
              <a:ext cx="9144000" cy="43816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A74E08-8A44-283E-8A2F-E2495A931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996419"/>
              <a:ext cx="9144000" cy="2915962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39AA68C-BC64-7717-A377-5C0897EACC08}"/>
              </a:ext>
            </a:extLst>
          </p:cNvPr>
          <p:cNvSpPr/>
          <p:nvPr/>
        </p:nvSpPr>
        <p:spPr>
          <a:xfrm>
            <a:off x="5791200" y="4991100"/>
            <a:ext cx="1295400" cy="1752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 Narrow" panose="020B0606020202030204" pitchFamily="34" charset="0"/>
              </a:rPr>
              <a:t>Upload Your Pitch Deck (By Scrolling Down)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078D5-F97C-8444-9151-4404FAECE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8" r="4881" b="3417"/>
          <a:stretch/>
        </p:blipFill>
        <p:spPr>
          <a:xfrm>
            <a:off x="304799" y="990600"/>
            <a:ext cx="8534401" cy="5721350"/>
          </a:xfrm>
        </p:spPr>
      </p:pic>
    </p:spTree>
    <p:extLst>
      <p:ext uri="{BB962C8B-B14F-4D97-AF65-F5344CB8AC3E}">
        <p14:creationId xmlns:p14="http://schemas.microsoft.com/office/powerpoint/2010/main" val="360972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EBD6083-F3C1-85F9-D036-B9677E4B49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4664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E501CA-68C5-5D4B-A29C-14F9278F4E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5" r="870"/>
          <a:stretch/>
        </p:blipFill>
        <p:spPr>
          <a:xfrm>
            <a:off x="285750" y="1579538"/>
            <a:ext cx="8572500" cy="26044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 Narrow" panose="020B0606020202030204" pitchFamily="34" charset="0"/>
              </a:rPr>
              <a:t>Upload Your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8A59-BBE3-384A-B311-2CAD088CAE36}"/>
              </a:ext>
            </a:extLst>
          </p:cNvPr>
          <p:cNvSpPr txBox="1"/>
          <p:nvPr/>
        </p:nvSpPr>
        <p:spPr>
          <a:xfrm>
            <a:off x="152400" y="914400"/>
            <a:ext cx="399660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Select the file to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Click “Open” to add the file to the plan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870686-0E9F-894D-8EEC-E95CC7760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4138311"/>
            <a:ext cx="8610600" cy="27196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92ED8F-4F24-2848-9523-486C7517B750}"/>
              </a:ext>
            </a:extLst>
          </p:cNvPr>
          <p:cNvSpPr/>
          <p:nvPr/>
        </p:nvSpPr>
        <p:spPr>
          <a:xfrm>
            <a:off x="3695700" y="3079196"/>
            <a:ext cx="17526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 Narrow" panose="020B0606020202030204" pitchFamily="34" charset="0"/>
              </a:rPr>
              <a:t>Pitch Deck Upload -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8A59-BBE3-384A-B311-2CAD088CAE36}"/>
              </a:ext>
            </a:extLst>
          </p:cNvPr>
          <p:cNvSpPr txBox="1"/>
          <p:nvPr/>
        </p:nvSpPr>
        <p:spPr>
          <a:xfrm>
            <a:off x="0" y="11718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latin typeface="Arial Narrow" panose="020B0606020202030204" pitchFamily="34" charset="0"/>
              </a:rPr>
              <a:t>1</a:t>
            </a:r>
            <a:r>
              <a:rPr lang="en-US" sz="2000" baseline="30000" dirty="0">
                <a:latin typeface="Arial Narrow" panose="020B0606020202030204" pitchFamily="34" charset="0"/>
              </a:rPr>
              <a:t>st</a:t>
            </a:r>
            <a:r>
              <a:rPr lang="en-US" sz="2000" dirty="0">
                <a:latin typeface="Arial Narrow" panose="020B0606020202030204" pitchFamily="34" charset="0"/>
              </a:rPr>
              <a:t> time when you add your deck, the bubble on top ”</a:t>
            </a:r>
            <a:r>
              <a:rPr lang="en-US" sz="2000" b="1" dirty="0">
                <a:latin typeface="Arial Narrow" panose="020B0606020202030204" pitchFamily="34" charset="0"/>
              </a:rPr>
              <a:t>Pitch Deck Draft</a:t>
            </a:r>
            <a:r>
              <a:rPr lang="en-US" sz="2000" dirty="0">
                <a:latin typeface="Arial Narrow" panose="020B0606020202030204" pitchFamily="34" charset="0"/>
              </a:rPr>
              <a:t>” will marked completed.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797F4E-B7A0-7D4F-BA05-B046685C1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73"/>
          <a:stretch/>
        </p:blipFill>
        <p:spPr>
          <a:xfrm>
            <a:off x="0" y="1905000"/>
            <a:ext cx="8229600" cy="1369141"/>
          </a:xfr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0263F2D-6047-2643-A79F-0AA73021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8" y="4585852"/>
            <a:ext cx="8229600" cy="1490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4F838D-A59E-9C43-9333-A3CCA7562169}"/>
              </a:ext>
            </a:extLst>
          </p:cNvPr>
          <p:cNvSpPr txBox="1"/>
          <p:nvPr/>
        </p:nvSpPr>
        <p:spPr>
          <a:xfrm>
            <a:off x="6350" y="38906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latin typeface="Arial Narrow" panose="020B0606020202030204" pitchFamily="34" charset="0"/>
              </a:rPr>
              <a:t>2</a:t>
            </a:r>
            <a:r>
              <a:rPr lang="en-US" sz="2000" baseline="30000" dirty="0">
                <a:latin typeface="Arial Narrow" panose="020B0606020202030204" pitchFamily="34" charset="0"/>
              </a:rPr>
              <a:t>nd</a:t>
            </a:r>
            <a:r>
              <a:rPr lang="en-US" sz="2000" dirty="0">
                <a:latin typeface="Arial Narrow" panose="020B0606020202030204" pitchFamily="34" charset="0"/>
              </a:rPr>
              <a:t>  time when you add your deck, the bubble on top ”</a:t>
            </a:r>
            <a:r>
              <a:rPr lang="en-US" sz="2000" b="1" dirty="0">
                <a:latin typeface="Arial Narrow" panose="020B0606020202030204" pitchFamily="34" charset="0"/>
              </a:rPr>
              <a:t>Final Deck Draft</a:t>
            </a:r>
            <a:r>
              <a:rPr lang="en-US" sz="2000" dirty="0">
                <a:latin typeface="Arial Narrow" panose="020B0606020202030204" pitchFamily="34" charset="0"/>
              </a:rPr>
              <a:t>” will marked completed.</a:t>
            </a:r>
          </a:p>
        </p:txBody>
      </p:sp>
    </p:spTree>
    <p:extLst>
      <p:ext uri="{BB962C8B-B14F-4D97-AF65-F5344CB8AC3E}">
        <p14:creationId xmlns:p14="http://schemas.microsoft.com/office/powerpoint/2010/main" val="392912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F046-28A1-D043-A5E3-E925B3D9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Upload your Video to YouTube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Get the YouTube URL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Go to your Business Plan</a:t>
            </a:r>
          </a:p>
          <a:p>
            <a:pPr marL="514350" indent="-514350"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Enter the YouTube URL under “</a:t>
            </a:r>
            <a:r>
              <a:rPr lang="en-US" b="1" dirty="0">
                <a:latin typeface="Arial Narrow" panose="020B0606020202030204" pitchFamily="34" charset="0"/>
              </a:rPr>
              <a:t>Add your pitch video from YouTube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 Narrow" panose="020B0606020202030204" pitchFamily="34" charset="0"/>
              </a:rPr>
              <a:t>4 Steps to Upload Video: Using </a:t>
            </a:r>
            <a:r>
              <a:rPr lang="en-US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YouTube</a:t>
            </a:r>
            <a:r>
              <a:rPr lang="en-US" sz="3600" b="1" dirty="0">
                <a:latin typeface="Arial Narrow" panose="020B0606020202030204" pitchFamily="34" charset="0"/>
              </a:rPr>
              <a:t> URL</a:t>
            </a:r>
          </a:p>
        </p:txBody>
      </p:sp>
    </p:spTree>
    <p:extLst>
      <p:ext uri="{BB962C8B-B14F-4D97-AF65-F5344CB8AC3E}">
        <p14:creationId xmlns:p14="http://schemas.microsoft.com/office/powerpoint/2010/main" val="213135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F046-28A1-D043-A5E3-E925B3D9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Instruction from YouTube about how to Upload: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  <a:hlinkClick r:id="rId2"/>
              </a:rPr>
              <a:t>https://youtu.be/6C4dEpT0rYg</a:t>
            </a:r>
            <a:endParaRPr lang="en-US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Upload your video </a:t>
            </a:r>
            <a:r>
              <a:rPr lang="en-US" dirty="0">
                <a:latin typeface="Arial Narrow" panose="020B0606020202030204" pitchFamily="34" charset="0"/>
              </a:rPr>
              <a:t>to YouTube: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Sign into YouTube Studio: 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http://studio.youtube.com/</a:t>
            </a:r>
            <a:endParaRPr lang="en-US" dirty="0">
              <a:latin typeface="Arial Narrow" panose="020B060602020203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In the top right-hand corner, click CREATE  and then </a:t>
            </a:r>
            <a:r>
              <a:rPr lang="en-US" b="1" dirty="0">
                <a:latin typeface="Arial Narrow" panose="020B0606020202030204" pitchFamily="34" charset="0"/>
              </a:rPr>
              <a:t>Upload</a:t>
            </a:r>
            <a:r>
              <a:rPr lang="en-US" dirty="0">
                <a:latin typeface="Arial Narrow" panose="020B0606020202030204" pitchFamily="34" charset="0"/>
              </a:rPr>
              <a:t> video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Select the file you’d like to upload.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Add basic information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Preview and Publish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>
                <a:latin typeface="Arial Narrow" panose="020B0606020202030204" pitchFamily="34" charset="0"/>
              </a:rPr>
              <a:t>Copy the YouTube URL </a:t>
            </a:r>
            <a:r>
              <a:rPr lang="en-US" dirty="0">
                <a:latin typeface="Arial Narrow" panose="020B0606020202030204" pitchFamily="34" charset="0"/>
              </a:rPr>
              <a:t>from the preview page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 Narrow" panose="020B0606020202030204" pitchFamily="34" charset="0"/>
              </a:rPr>
              <a:t>#1&amp;2 Upload Video to YouTube &amp; Copy URL </a:t>
            </a:r>
          </a:p>
        </p:txBody>
      </p:sp>
    </p:spTree>
    <p:extLst>
      <p:ext uri="{BB962C8B-B14F-4D97-AF65-F5344CB8AC3E}">
        <p14:creationId xmlns:p14="http://schemas.microsoft.com/office/powerpoint/2010/main" val="327741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D9C7A10-D571-57BA-92A9-259A8900FF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5528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 Narrow" panose="020B0606020202030204" pitchFamily="34" charset="0"/>
              </a:rPr>
              <a:t> #3 Go to Your Business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8A59-BBE3-384A-B311-2CAD088CAE36}"/>
              </a:ext>
            </a:extLst>
          </p:cNvPr>
          <p:cNvSpPr txBox="1"/>
          <p:nvPr/>
        </p:nvSpPr>
        <p:spPr>
          <a:xfrm>
            <a:off x="152400" y="914400"/>
            <a:ext cx="771717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Go to </a:t>
            </a:r>
            <a:r>
              <a:rPr lang="en-US" sz="2000" dirty="0">
                <a:latin typeface="Arial Narrow" panose="020B0606020202030204" pitchFamily="34" charset="0"/>
                <a:hlinkClick r:id="rId5"/>
              </a:rPr>
              <a:t>https://live.startupwind.com/groups/61f762064828578e33a4255c#home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Click on your Business Plan Card (example – card with red border)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5F8F82-0D45-8FAB-B0C0-6154E6CE07CA}"/>
              </a:ext>
            </a:extLst>
          </p:cNvPr>
          <p:cNvGrpSpPr/>
          <p:nvPr/>
        </p:nvGrpSpPr>
        <p:grpSpPr>
          <a:xfrm>
            <a:off x="0" y="1981200"/>
            <a:ext cx="9147176" cy="4381600"/>
            <a:chOff x="0" y="1981200"/>
            <a:chExt cx="9147176" cy="4381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35B118-B7F7-99D9-A617-7D71AB42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6" y="1981200"/>
              <a:ext cx="9144000" cy="4381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7B405F-596F-F1E3-AC15-208FAD907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996419"/>
              <a:ext cx="9144000" cy="291596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B88E227-6776-0AFD-CBF3-4A0FAAC25690}"/>
              </a:ext>
            </a:extLst>
          </p:cNvPr>
          <p:cNvSpPr/>
          <p:nvPr/>
        </p:nvSpPr>
        <p:spPr>
          <a:xfrm>
            <a:off x="5791200" y="4991100"/>
            <a:ext cx="1295400" cy="1752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D033A-E30D-7744-BC6A-48E42E74C94D}"/>
              </a:ext>
            </a:extLst>
          </p:cNvPr>
          <p:cNvSpPr/>
          <p:nvPr/>
        </p:nvSpPr>
        <p:spPr>
          <a:xfrm>
            <a:off x="0" y="-1"/>
            <a:ext cx="9144000" cy="914401"/>
          </a:xfrm>
          <a:prstGeom prst="rect">
            <a:avLst/>
          </a:prstGeom>
          <a:solidFill>
            <a:srgbClr val="46B7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 Narrow" panose="020B0606020202030204" pitchFamily="34" charset="0"/>
              </a:rPr>
              <a:t>#4. Add YouTube URL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8A59-BBE3-384A-B311-2CAD088CAE36}"/>
              </a:ext>
            </a:extLst>
          </p:cNvPr>
          <p:cNvSpPr txBox="1"/>
          <p:nvPr/>
        </p:nvSpPr>
        <p:spPr>
          <a:xfrm>
            <a:off x="152400" y="914400"/>
            <a:ext cx="369549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Add your YouTube URL in the box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Click on “Upload”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B75CE5-9336-5445-9781-9F182D587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00" t="10894"/>
          <a:stretch/>
        </p:blipFill>
        <p:spPr>
          <a:xfrm>
            <a:off x="1422169" y="1724878"/>
            <a:ext cx="6299661" cy="4952999"/>
          </a:xfrm>
        </p:spPr>
      </p:pic>
    </p:spTree>
    <p:extLst>
      <p:ext uri="{BB962C8B-B14F-4D97-AF65-F5344CB8AC3E}">
        <p14:creationId xmlns:p14="http://schemas.microsoft.com/office/powerpoint/2010/main" val="3971122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30677</TotalTime>
  <Words>334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Srujana Akkiraju</dc:creator>
  <cp:lastModifiedBy>Jenni Miesse</cp:lastModifiedBy>
  <cp:revision>1470</cp:revision>
  <cp:lastPrinted>2015-12-17T17:04:52Z</cp:lastPrinted>
  <dcterms:created xsi:type="dcterms:W3CDTF">2015-07-31T12:07:31Z</dcterms:created>
  <dcterms:modified xsi:type="dcterms:W3CDTF">2023-02-09T15:41:50Z</dcterms:modified>
</cp:coreProperties>
</file>